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86" r:id="rId3"/>
    <p:sldId id="296" r:id="rId4"/>
    <p:sldId id="295" r:id="rId5"/>
    <p:sldId id="297"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otham" panose="02000604030000090004" pitchFamily="2" charset="0"/>
      <p:regular r:id="rId15"/>
      <p:bold r:id="rId16"/>
      <p:italic r:id="rId17"/>
      <p:boldItalic r:id="rId18"/>
    </p:embeddedFont>
    <p:embeddedFont>
      <p:font typeface="Gotham Book" panose="02000604040000020004" pitchFamily="50" charset="0"/>
      <p:regular r:id="rId19"/>
    </p:embeddedFont>
    <p:embeddedFont>
      <p:font typeface="Gotham Light" pitchFamily="50" charset="0"/>
      <p:regular r:id="rId20"/>
    </p:embeddedFont>
    <p:embeddedFont>
      <p:font typeface="Gotham Medium" panose="02000604030000020004" pitchFamily="50" charset="0"/>
      <p:regular r:id="rId21"/>
    </p:embeddedFont>
    <p:embeddedFont>
      <p:font typeface="Mark My Words" pitchFamily="2" charset="0"/>
      <p:regular r:id="rId22"/>
    </p:embeddedFont>
    <p:embeddedFont>
      <p:font typeface="Segoe UI Historic" panose="020B0502040204020203" pitchFamily="34" charset="0"/>
      <p:regular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E75"/>
    <a:srgbClr val="2D3483"/>
    <a:srgbClr val="7DD3F7"/>
    <a:srgbClr val="A3D8C4"/>
    <a:srgbClr val="EFAAC9"/>
    <a:srgbClr val="8BC63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7A509-E606-4B26-8036-E1A3F2DB177E}" v="19" dt="2023-06-12T14:18:03.76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63466" autoAdjust="0"/>
  </p:normalViewPr>
  <p:slideViewPr>
    <p:cSldViewPr snapToGrid="0">
      <p:cViewPr varScale="1">
        <p:scale>
          <a:sx n="37" d="100"/>
          <a:sy n="37" d="100"/>
        </p:scale>
        <p:origin x="1608" y="42"/>
      </p:cViewPr>
      <p:guideLst/>
    </p:cSldViewPr>
  </p:slideViewPr>
  <p:notesTextViewPr>
    <p:cViewPr>
      <p:scale>
        <a:sx n="150" d="100"/>
        <a:sy n="150" d="100"/>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munication AFAO" userId="fc852b8388f36a58" providerId="LiveId" clId="{350255A7-A8A9-4B89-B6CB-B63F56322F85}"/>
    <pc:docChg chg="undo custSel addSld delSld modSld sldOrd">
      <pc:chgData name="Communication AFAO" userId="fc852b8388f36a58" providerId="LiveId" clId="{350255A7-A8A9-4B89-B6CB-B63F56322F85}" dt="2022-11-03T10:48:50.786" v="488" actId="20577"/>
      <pc:docMkLst>
        <pc:docMk/>
      </pc:docMkLst>
      <pc:sldChg chg="ord">
        <pc:chgData name="Communication AFAO" userId="fc852b8388f36a58" providerId="LiveId" clId="{350255A7-A8A9-4B89-B6CB-B63F56322F85}" dt="2022-10-31T16:02:15.946" v="27"/>
        <pc:sldMkLst>
          <pc:docMk/>
          <pc:sldMk cId="893860448" sldId="266"/>
        </pc:sldMkLst>
      </pc:sldChg>
      <pc:sldChg chg="modSp mod">
        <pc:chgData name="Communication AFAO" userId="fc852b8388f36a58" providerId="LiveId" clId="{350255A7-A8A9-4B89-B6CB-B63F56322F85}" dt="2022-11-02T11:10:37.713" v="466" actId="20577"/>
        <pc:sldMkLst>
          <pc:docMk/>
          <pc:sldMk cId="3896679051" sldId="272"/>
        </pc:sldMkLst>
        <pc:spChg chg="mod">
          <ac:chgData name="Communication AFAO" userId="fc852b8388f36a58" providerId="LiveId" clId="{350255A7-A8A9-4B89-B6CB-B63F56322F85}" dt="2022-11-02T11:09:53.137" v="449" actId="20577"/>
          <ac:spMkLst>
            <pc:docMk/>
            <pc:sldMk cId="3896679051" sldId="272"/>
            <ac:spMk id="6" creationId="{3B53379D-53F3-41D7-88E5-3A56B7394315}"/>
          </ac:spMkLst>
        </pc:spChg>
        <pc:spChg chg="mod">
          <ac:chgData name="Communication AFAO" userId="fc852b8388f36a58" providerId="LiveId" clId="{350255A7-A8A9-4B89-B6CB-B63F56322F85}" dt="2022-11-02T11:10:37.713" v="466" actId="20577"/>
          <ac:spMkLst>
            <pc:docMk/>
            <pc:sldMk cId="3896679051" sldId="272"/>
            <ac:spMk id="13" creationId="{B17BDBE8-4FA4-4B98-92AE-24A50234272A}"/>
          </ac:spMkLst>
        </pc:spChg>
      </pc:sldChg>
      <pc:sldChg chg="modSp mod">
        <pc:chgData name="Communication AFAO" userId="fc852b8388f36a58" providerId="LiveId" clId="{350255A7-A8A9-4B89-B6CB-B63F56322F85}" dt="2022-10-31T16:01:18.858" v="3" actId="27636"/>
        <pc:sldMkLst>
          <pc:docMk/>
          <pc:sldMk cId="963082464" sldId="274"/>
        </pc:sldMkLst>
        <pc:spChg chg="mod">
          <ac:chgData name="Communication AFAO" userId="fc852b8388f36a58" providerId="LiveId" clId="{350255A7-A8A9-4B89-B6CB-B63F56322F85}" dt="2022-10-31T16:01:18.858" v="3" actId="27636"/>
          <ac:spMkLst>
            <pc:docMk/>
            <pc:sldMk cId="963082464" sldId="274"/>
            <ac:spMk id="5" creationId="{C7461D25-997C-484E-8F6F-B75CFC676C76}"/>
          </ac:spMkLst>
        </pc:spChg>
      </pc:sldChg>
      <pc:sldChg chg="modSp mod">
        <pc:chgData name="Communication AFAO" userId="fc852b8388f36a58" providerId="LiveId" clId="{350255A7-A8A9-4B89-B6CB-B63F56322F85}" dt="2022-11-03T10:48:50.786" v="488" actId="20577"/>
        <pc:sldMkLst>
          <pc:docMk/>
          <pc:sldMk cId="2411838395" sldId="283"/>
        </pc:sldMkLst>
        <pc:graphicFrameChg chg="modGraphic">
          <ac:chgData name="Communication AFAO" userId="fc852b8388f36a58" providerId="LiveId" clId="{350255A7-A8A9-4B89-B6CB-B63F56322F85}" dt="2022-11-03T10:48:50.786" v="488" actId="20577"/>
          <ac:graphicFrameMkLst>
            <pc:docMk/>
            <pc:sldMk cId="2411838395" sldId="283"/>
            <ac:graphicFrameMk id="9" creationId="{3D150A5E-BD29-4D65-95F9-757DCE1FE37D}"/>
          </ac:graphicFrameMkLst>
        </pc:graphicFrameChg>
      </pc:sldChg>
      <pc:sldChg chg="addSp delSp modSp new mod">
        <pc:chgData name="Communication AFAO" userId="fc852b8388f36a58" providerId="LiveId" clId="{350255A7-A8A9-4B89-B6CB-B63F56322F85}" dt="2022-11-02T10:58:45.788" v="427" actId="1076"/>
        <pc:sldMkLst>
          <pc:docMk/>
          <pc:sldMk cId="990197156" sldId="292"/>
        </pc:sldMkLst>
        <pc:spChg chg="add mod">
          <ac:chgData name="Communication AFAO" userId="fc852b8388f36a58" providerId="LiveId" clId="{350255A7-A8A9-4B89-B6CB-B63F56322F85}" dt="2022-10-31T16:01:42.735" v="25" actId="20577"/>
          <ac:spMkLst>
            <pc:docMk/>
            <pc:sldMk cId="990197156" sldId="292"/>
            <ac:spMk id="2" creationId="{FDEB13A5-CC0E-CE56-4131-7AD95ABF560C}"/>
          </ac:spMkLst>
        </pc:spChg>
        <pc:spChg chg="add mod">
          <ac:chgData name="Communication AFAO" userId="fc852b8388f36a58" providerId="LiveId" clId="{350255A7-A8A9-4B89-B6CB-B63F56322F85}" dt="2022-11-02T10:58:45.788" v="427" actId="1076"/>
          <ac:spMkLst>
            <pc:docMk/>
            <pc:sldMk cId="990197156" sldId="292"/>
            <ac:spMk id="3" creationId="{6C152C0D-E690-BAB3-9E4B-505F5491B15C}"/>
          </ac:spMkLst>
        </pc:spChg>
        <pc:spChg chg="add del mod">
          <ac:chgData name="Communication AFAO" userId="fc852b8388f36a58" providerId="LiveId" clId="{350255A7-A8A9-4B89-B6CB-B63F56322F85}" dt="2022-11-02T10:57:01.924" v="414" actId="478"/>
          <ac:spMkLst>
            <pc:docMk/>
            <pc:sldMk cId="990197156" sldId="292"/>
            <ac:spMk id="5" creationId="{C0683E62-7CD8-7442-EAA0-96B06AE1CE1A}"/>
          </ac:spMkLst>
        </pc:spChg>
        <pc:spChg chg="add mod">
          <ac:chgData name="Communication AFAO" userId="fc852b8388f36a58" providerId="LiveId" clId="{350255A7-A8A9-4B89-B6CB-B63F56322F85}" dt="2022-11-02T10:58:41.689" v="426" actId="1076"/>
          <ac:spMkLst>
            <pc:docMk/>
            <pc:sldMk cId="990197156" sldId="292"/>
            <ac:spMk id="6" creationId="{02CFBFB3-D8E1-DFAF-66CA-84DD8D3CE4BA}"/>
          </ac:spMkLst>
        </pc:spChg>
        <pc:picChg chg="add mod">
          <ac:chgData name="Communication AFAO" userId="fc852b8388f36a58" providerId="LiveId" clId="{350255A7-A8A9-4B89-B6CB-B63F56322F85}" dt="2022-11-02T10:58:38.824" v="425" actId="1076"/>
          <ac:picMkLst>
            <pc:docMk/>
            <pc:sldMk cId="990197156" sldId="292"/>
            <ac:picMk id="8" creationId="{B2426C99-A867-9B2B-049D-E4CB7FABBC47}"/>
          </ac:picMkLst>
        </pc:picChg>
      </pc:sldChg>
      <pc:sldChg chg="addSp modSp new del">
        <pc:chgData name="Communication AFAO" userId="fc852b8388f36a58" providerId="LiveId" clId="{350255A7-A8A9-4B89-B6CB-B63F56322F85}" dt="2022-10-31T16:02:46.054" v="44" actId="47"/>
        <pc:sldMkLst>
          <pc:docMk/>
          <pc:sldMk cId="2899670447" sldId="293"/>
        </pc:sldMkLst>
        <pc:spChg chg="add mod">
          <ac:chgData name="Communication AFAO" userId="fc852b8388f36a58" providerId="LiveId" clId="{350255A7-A8A9-4B89-B6CB-B63F56322F85}" dt="2022-10-31T16:01:21.575" v="4"/>
          <ac:spMkLst>
            <pc:docMk/>
            <pc:sldMk cId="2899670447" sldId="293"/>
            <ac:spMk id="2" creationId="{6C362577-E48B-F744-CB3B-6CF140D6969C}"/>
          </ac:spMkLst>
        </pc:spChg>
      </pc:sldChg>
      <pc:sldChg chg="addSp delSp modSp new mod">
        <pc:chgData name="Communication AFAO" userId="fc852b8388f36a58" providerId="LiveId" clId="{350255A7-A8A9-4B89-B6CB-B63F56322F85}" dt="2022-11-02T09:20:14.137" v="365" actId="123"/>
        <pc:sldMkLst>
          <pc:docMk/>
          <pc:sldMk cId="3952670692" sldId="294"/>
        </pc:sldMkLst>
        <pc:spChg chg="add mod">
          <ac:chgData name="Communication AFAO" userId="fc852b8388f36a58" providerId="LiveId" clId="{350255A7-A8A9-4B89-B6CB-B63F56322F85}" dt="2022-10-31T16:02:39.845" v="43" actId="20577"/>
          <ac:spMkLst>
            <pc:docMk/>
            <pc:sldMk cId="3952670692" sldId="294"/>
            <ac:spMk id="2" creationId="{D0AC2D72-B63F-E011-8B10-50B397BA7590}"/>
          </ac:spMkLst>
        </pc:spChg>
        <pc:spChg chg="add del">
          <ac:chgData name="Communication AFAO" userId="fc852b8388f36a58" providerId="LiveId" clId="{350255A7-A8A9-4B89-B6CB-B63F56322F85}" dt="2022-11-02T09:14:28.657" v="46" actId="22"/>
          <ac:spMkLst>
            <pc:docMk/>
            <pc:sldMk cId="3952670692" sldId="294"/>
            <ac:spMk id="4" creationId="{2188FEFE-250A-6F7B-A49B-9F8AB068AE64}"/>
          </ac:spMkLst>
        </pc:spChg>
        <pc:spChg chg="add del">
          <ac:chgData name="Communication AFAO" userId="fc852b8388f36a58" providerId="LiveId" clId="{350255A7-A8A9-4B89-B6CB-B63F56322F85}" dt="2022-11-02T09:14:44.320" v="48" actId="22"/>
          <ac:spMkLst>
            <pc:docMk/>
            <pc:sldMk cId="3952670692" sldId="294"/>
            <ac:spMk id="6" creationId="{B0ACE127-0EC2-2AE3-AE2D-276E15DEEDAF}"/>
          </ac:spMkLst>
        </pc:spChg>
        <pc:spChg chg="add mod">
          <ac:chgData name="Communication AFAO" userId="fc852b8388f36a58" providerId="LiveId" clId="{350255A7-A8A9-4B89-B6CB-B63F56322F85}" dt="2022-11-02T09:20:10.424" v="364" actId="123"/>
          <ac:spMkLst>
            <pc:docMk/>
            <pc:sldMk cId="3952670692" sldId="294"/>
            <ac:spMk id="8" creationId="{59DB6305-DB5A-A88E-6D03-9D44EEABCCF1}"/>
          </ac:spMkLst>
        </pc:spChg>
        <pc:spChg chg="add mod">
          <ac:chgData name="Communication AFAO" userId="fc852b8388f36a58" providerId="LiveId" clId="{350255A7-A8A9-4B89-B6CB-B63F56322F85}" dt="2022-11-02T09:20:14.137" v="365" actId="123"/>
          <ac:spMkLst>
            <pc:docMk/>
            <pc:sldMk cId="3952670692" sldId="294"/>
            <ac:spMk id="9" creationId="{B334D7FF-504C-3D09-2C5E-EDC9EBBD298A}"/>
          </ac:spMkLst>
        </pc:spChg>
        <pc:picChg chg="add mod">
          <ac:chgData name="Communication AFAO" userId="fc852b8388f36a58" providerId="LiveId" clId="{350255A7-A8A9-4B89-B6CB-B63F56322F85}" dt="2022-11-02T09:19:53.021" v="361" actId="1076"/>
          <ac:picMkLst>
            <pc:docMk/>
            <pc:sldMk cId="3952670692" sldId="294"/>
            <ac:picMk id="11" creationId="{AA88046D-E237-F7BF-B689-2E9351608EAD}"/>
          </ac:picMkLst>
        </pc:picChg>
      </pc:sldChg>
    </pc:docChg>
  </pc:docChgLst>
  <pc:docChgLst>
    <pc:chgData name="Communication AFAO" userId="fc852b8388f36a58" providerId="LiveId" clId="{6407A509-E606-4B26-8036-E1A3F2DB177E}"/>
    <pc:docChg chg="undo custSel addSld delSld modSld sldOrd">
      <pc:chgData name="Communication AFAO" userId="fc852b8388f36a58" providerId="LiveId" clId="{6407A509-E606-4B26-8036-E1A3F2DB177E}" dt="2023-06-12T14:21:18.105" v="5273" actId="1076"/>
      <pc:docMkLst>
        <pc:docMk/>
      </pc:docMkLst>
      <pc:sldChg chg="addSp delSp modSp mod">
        <pc:chgData name="Communication AFAO" userId="fc852b8388f36a58" providerId="LiveId" clId="{6407A509-E606-4B26-8036-E1A3F2DB177E}" dt="2023-06-12T14:10:27.135" v="4913" actId="1076"/>
        <pc:sldMkLst>
          <pc:docMk/>
          <pc:sldMk cId="1674341680" sldId="256"/>
        </pc:sldMkLst>
        <pc:spChg chg="add mod">
          <ac:chgData name="Communication AFAO" userId="fc852b8388f36a58" providerId="LiveId" clId="{6407A509-E606-4B26-8036-E1A3F2DB177E}" dt="2023-06-12T13:55:29.997" v="4165" actId="20577"/>
          <ac:spMkLst>
            <pc:docMk/>
            <pc:sldMk cId="1674341680" sldId="256"/>
            <ac:spMk id="2" creationId="{27C19EA8-B8A7-5A59-D59A-AD203D6DBCC0}"/>
          </ac:spMkLst>
        </pc:spChg>
        <pc:spChg chg="del">
          <ac:chgData name="Communication AFAO" userId="fc852b8388f36a58" providerId="LiveId" clId="{6407A509-E606-4B26-8036-E1A3F2DB177E}" dt="2023-06-12T08:45:57.844" v="108" actId="478"/>
          <ac:spMkLst>
            <pc:docMk/>
            <pc:sldMk cId="1674341680" sldId="256"/>
            <ac:spMk id="3" creationId="{63A22D54-5FAB-42BE-8B87-24CD378550DD}"/>
          </ac:spMkLst>
        </pc:spChg>
        <pc:spChg chg="add del mod">
          <ac:chgData name="Communication AFAO" userId="fc852b8388f36a58" providerId="LiveId" clId="{6407A509-E606-4B26-8036-E1A3F2DB177E}" dt="2023-06-12T08:45:59.283" v="109" actId="478"/>
          <ac:spMkLst>
            <pc:docMk/>
            <pc:sldMk cId="1674341680" sldId="256"/>
            <ac:spMk id="6" creationId="{61694667-AB4B-181F-E66C-E79834588D61}"/>
          </ac:spMkLst>
        </pc:spChg>
        <pc:spChg chg="del mod">
          <ac:chgData name="Communication AFAO" userId="fc852b8388f36a58" providerId="LiveId" clId="{6407A509-E606-4B26-8036-E1A3F2DB177E}" dt="2023-06-12T14:10:18.006" v="4910" actId="478"/>
          <ac:spMkLst>
            <pc:docMk/>
            <pc:sldMk cId="1674341680" sldId="256"/>
            <ac:spMk id="16" creationId="{30C7935E-90C5-78D0-2429-A05D9F33A6BB}"/>
          </ac:spMkLst>
        </pc:spChg>
        <pc:spChg chg="del">
          <ac:chgData name="Communication AFAO" userId="fc852b8388f36a58" providerId="LiveId" clId="{6407A509-E606-4B26-8036-E1A3F2DB177E}" dt="2023-06-12T14:10:23.497" v="4912" actId="478"/>
          <ac:spMkLst>
            <pc:docMk/>
            <pc:sldMk cId="1674341680" sldId="256"/>
            <ac:spMk id="18" creationId="{B9BFC77D-4BD8-3B22-27E1-1F86CA0A96A2}"/>
          </ac:spMkLst>
        </pc:spChg>
        <pc:picChg chg="mod">
          <ac:chgData name="Communication AFAO" userId="fc852b8388f36a58" providerId="LiveId" clId="{6407A509-E606-4B26-8036-E1A3F2DB177E}" dt="2023-06-12T08:57:04.977" v="125" actId="1076"/>
          <ac:picMkLst>
            <pc:docMk/>
            <pc:sldMk cId="1674341680" sldId="256"/>
            <ac:picMk id="4" creationId="{EB46C603-9265-5B39-665E-112A63C9A6A6}"/>
          </ac:picMkLst>
        </pc:picChg>
        <pc:picChg chg="add mod modCrop">
          <ac:chgData name="Communication AFAO" userId="fc852b8388f36a58" providerId="LiveId" clId="{6407A509-E606-4B26-8036-E1A3F2DB177E}" dt="2023-06-12T14:08:14.581" v="4806" actId="1038"/>
          <ac:picMkLst>
            <pc:docMk/>
            <pc:sldMk cId="1674341680" sldId="256"/>
            <ac:picMk id="5" creationId="{A03BC260-8579-491D-63E9-B73BB4AA8EA4}"/>
          </ac:picMkLst>
        </pc:picChg>
        <pc:picChg chg="add mod modCrop">
          <ac:chgData name="Communication AFAO" userId="fc852b8388f36a58" providerId="LiveId" clId="{6407A509-E606-4B26-8036-E1A3F2DB177E}" dt="2023-06-12T14:07:51.328" v="4801" actId="732"/>
          <ac:picMkLst>
            <pc:docMk/>
            <pc:sldMk cId="1674341680" sldId="256"/>
            <ac:picMk id="7" creationId="{2B5176B0-D72B-A65D-9A67-8228CD74C081}"/>
          </ac:picMkLst>
        </pc:picChg>
        <pc:picChg chg="mod modCrop">
          <ac:chgData name="Communication AFAO" userId="fc852b8388f36a58" providerId="LiveId" clId="{6407A509-E606-4B26-8036-E1A3F2DB177E}" dt="2023-06-12T14:07:30.940" v="4795" actId="1036"/>
          <ac:picMkLst>
            <pc:docMk/>
            <pc:sldMk cId="1674341680" sldId="256"/>
            <ac:picMk id="8" creationId="{D98461D7-8B8E-455B-A15A-489F727C0769}"/>
          </ac:picMkLst>
        </pc:picChg>
        <pc:picChg chg="add mod">
          <ac:chgData name="Communication AFAO" userId="fc852b8388f36a58" providerId="LiveId" clId="{6407A509-E606-4B26-8036-E1A3F2DB177E}" dt="2023-06-12T08:57:06.529" v="126" actId="1076"/>
          <ac:picMkLst>
            <pc:docMk/>
            <pc:sldMk cId="1674341680" sldId="256"/>
            <ac:picMk id="9" creationId="{0E8A08EA-B349-FCF3-A7F4-1897257794D5}"/>
          </ac:picMkLst>
        </pc:picChg>
        <pc:picChg chg="add mod">
          <ac:chgData name="Communication AFAO" userId="fc852b8388f36a58" providerId="LiveId" clId="{6407A509-E606-4B26-8036-E1A3F2DB177E}" dt="2023-06-12T14:10:27.135" v="4913" actId="1076"/>
          <ac:picMkLst>
            <pc:docMk/>
            <pc:sldMk cId="1674341680" sldId="256"/>
            <ac:picMk id="11" creationId="{C6071B8C-662F-5290-A455-FC92AB8FCBE2}"/>
          </ac:picMkLst>
        </pc:picChg>
        <pc:picChg chg="del mod">
          <ac:chgData name="Communication AFAO" userId="fc852b8388f36a58" providerId="LiveId" clId="{6407A509-E606-4B26-8036-E1A3F2DB177E}" dt="2023-06-12T14:05:09.330" v="4741" actId="478"/>
          <ac:picMkLst>
            <pc:docMk/>
            <pc:sldMk cId="1674341680" sldId="256"/>
            <ac:picMk id="13" creationId="{755B55AF-CE7B-4D8C-BB81-17EE2BBB343F}"/>
          </ac:picMkLst>
        </pc:picChg>
        <pc:picChg chg="del">
          <ac:chgData name="Communication AFAO" userId="fc852b8388f36a58" providerId="LiveId" clId="{6407A509-E606-4B26-8036-E1A3F2DB177E}" dt="2023-06-12T14:05:01.955" v="4736" actId="478"/>
          <ac:picMkLst>
            <pc:docMk/>
            <pc:sldMk cId="1674341680" sldId="256"/>
            <ac:picMk id="17" creationId="{2210C683-3319-479B-96DA-CCEC11210C21}"/>
          </ac:picMkLst>
        </pc:picChg>
        <pc:picChg chg="mod modCrop">
          <ac:chgData name="Communication AFAO" userId="fc852b8388f36a58" providerId="LiveId" clId="{6407A509-E606-4B26-8036-E1A3F2DB177E}" dt="2023-06-12T14:06:31.498" v="4775" actId="1038"/>
          <ac:picMkLst>
            <pc:docMk/>
            <pc:sldMk cId="1674341680" sldId="256"/>
            <ac:picMk id="19" creationId="{09CB0310-4C45-4A54-BB1A-A474442B470C}"/>
          </ac:picMkLst>
        </pc:picChg>
        <pc:picChg chg="del">
          <ac:chgData name="Communication AFAO" userId="fc852b8388f36a58" providerId="LiveId" clId="{6407A509-E606-4B26-8036-E1A3F2DB177E}" dt="2023-06-12T08:45:12.096" v="102" actId="478"/>
          <ac:picMkLst>
            <pc:docMk/>
            <pc:sldMk cId="1674341680" sldId="256"/>
            <ac:picMk id="22" creationId="{9817CD8D-29AF-64AC-5E02-3A1E8B8D9332}"/>
          </ac:picMkLst>
        </pc:picChg>
        <pc:picChg chg="del">
          <ac:chgData name="Communication AFAO" userId="fc852b8388f36a58" providerId="LiveId" clId="{6407A509-E606-4B26-8036-E1A3F2DB177E}" dt="2023-06-12T08:45:10.721" v="101" actId="478"/>
          <ac:picMkLst>
            <pc:docMk/>
            <pc:sldMk cId="1674341680" sldId="256"/>
            <ac:picMk id="23" creationId="{12060211-1B19-EDE8-246A-C4AF482EEBA1}"/>
          </ac:picMkLst>
        </pc:picChg>
      </pc:sldChg>
      <pc:sldChg chg="del">
        <pc:chgData name="Communication AFAO" userId="fc852b8388f36a58" providerId="LiveId" clId="{6407A509-E606-4B26-8036-E1A3F2DB177E}" dt="2023-06-12T09:19:12.277" v="1519" actId="47"/>
        <pc:sldMkLst>
          <pc:docMk/>
          <pc:sldMk cId="893860448" sldId="266"/>
        </pc:sldMkLst>
      </pc:sldChg>
      <pc:sldChg chg="del">
        <pc:chgData name="Communication AFAO" userId="fc852b8388f36a58" providerId="LiveId" clId="{6407A509-E606-4B26-8036-E1A3F2DB177E}" dt="2023-06-12T09:19:12.277" v="1519" actId="47"/>
        <pc:sldMkLst>
          <pc:docMk/>
          <pc:sldMk cId="3973349894" sldId="268"/>
        </pc:sldMkLst>
      </pc:sldChg>
      <pc:sldChg chg="del">
        <pc:chgData name="Communication AFAO" userId="fc852b8388f36a58" providerId="LiveId" clId="{6407A509-E606-4B26-8036-E1A3F2DB177E}" dt="2023-06-12T09:19:12.277" v="1519" actId="47"/>
        <pc:sldMkLst>
          <pc:docMk/>
          <pc:sldMk cId="3041913096" sldId="269"/>
        </pc:sldMkLst>
      </pc:sldChg>
      <pc:sldChg chg="del">
        <pc:chgData name="Communication AFAO" userId="fc852b8388f36a58" providerId="LiveId" clId="{6407A509-E606-4B26-8036-E1A3F2DB177E}" dt="2023-06-12T09:19:12.277" v="1519" actId="47"/>
        <pc:sldMkLst>
          <pc:docMk/>
          <pc:sldMk cId="2860433917" sldId="270"/>
        </pc:sldMkLst>
      </pc:sldChg>
      <pc:sldChg chg="del">
        <pc:chgData name="Communication AFAO" userId="fc852b8388f36a58" providerId="LiveId" clId="{6407A509-E606-4B26-8036-E1A3F2DB177E}" dt="2023-06-12T09:19:12.277" v="1519" actId="47"/>
        <pc:sldMkLst>
          <pc:docMk/>
          <pc:sldMk cId="3896679051" sldId="272"/>
        </pc:sldMkLst>
      </pc:sldChg>
      <pc:sldChg chg="del">
        <pc:chgData name="Communication AFAO" userId="fc852b8388f36a58" providerId="LiveId" clId="{6407A509-E606-4B26-8036-E1A3F2DB177E}" dt="2023-06-12T09:19:12.277" v="1519" actId="47"/>
        <pc:sldMkLst>
          <pc:docMk/>
          <pc:sldMk cId="3673979434" sldId="273"/>
        </pc:sldMkLst>
      </pc:sldChg>
      <pc:sldChg chg="del">
        <pc:chgData name="Communication AFAO" userId="fc852b8388f36a58" providerId="LiveId" clId="{6407A509-E606-4B26-8036-E1A3F2DB177E}" dt="2023-06-12T09:19:12.277" v="1519" actId="47"/>
        <pc:sldMkLst>
          <pc:docMk/>
          <pc:sldMk cId="963082464" sldId="274"/>
        </pc:sldMkLst>
      </pc:sldChg>
      <pc:sldChg chg="del">
        <pc:chgData name="Communication AFAO" userId="fc852b8388f36a58" providerId="LiveId" clId="{6407A509-E606-4B26-8036-E1A3F2DB177E}" dt="2023-06-12T09:19:12.277" v="1519" actId="47"/>
        <pc:sldMkLst>
          <pc:docMk/>
          <pc:sldMk cId="434650224" sldId="278"/>
        </pc:sldMkLst>
      </pc:sldChg>
      <pc:sldChg chg="del">
        <pc:chgData name="Communication AFAO" userId="fc852b8388f36a58" providerId="LiveId" clId="{6407A509-E606-4B26-8036-E1A3F2DB177E}" dt="2023-06-12T09:19:12.277" v="1519" actId="47"/>
        <pc:sldMkLst>
          <pc:docMk/>
          <pc:sldMk cId="1710123511" sldId="280"/>
        </pc:sldMkLst>
      </pc:sldChg>
      <pc:sldChg chg="del">
        <pc:chgData name="Communication AFAO" userId="fc852b8388f36a58" providerId="LiveId" clId="{6407A509-E606-4B26-8036-E1A3F2DB177E}" dt="2023-06-12T09:19:12.277" v="1519" actId="47"/>
        <pc:sldMkLst>
          <pc:docMk/>
          <pc:sldMk cId="2110826240" sldId="282"/>
        </pc:sldMkLst>
      </pc:sldChg>
      <pc:sldChg chg="del">
        <pc:chgData name="Communication AFAO" userId="fc852b8388f36a58" providerId="LiveId" clId="{6407A509-E606-4B26-8036-E1A3F2DB177E}" dt="2023-06-12T09:19:12.277" v="1519" actId="47"/>
        <pc:sldMkLst>
          <pc:docMk/>
          <pc:sldMk cId="2411838395" sldId="283"/>
        </pc:sldMkLst>
      </pc:sldChg>
      <pc:sldChg chg="addSp delSp modSp add del mod modNotesTx">
        <pc:chgData name="Communication AFAO" userId="fc852b8388f36a58" providerId="LiveId" clId="{6407A509-E606-4B26-8036-E1A3F2DB177E}" dt="2023-06-12T14:20:34.976" v="5235" actId="20577"/>
        <pc:sldMkLst>
          <pc:docMk/>
          <pc:sldMk cId="2477173628" sldId="286"/>
        </pc:sldMkLst>
        <pc:spChg chg="mod">
          <ac:chgData name="Communication AFAO" userId="fc852b8388f36a58" providerId="LiveId" clId="{6407A509-E606-4B26-8036-E1A3F2DB177E}" dt="2023-06-12T10:11:16.525" v="4012" actId="1076"/>
          <ac:spMkLst>
            <pc:docMk/>
            <pc:sldMk cId="2477173628" sldId="286"/>
            <ac:spMk id="2" creationId="{48F92A7A-B42D-4A38-9B43-D380BCD4604E}"/>
          </ac:spMkLst>
        </pc:spChg>
        <pc:spChg chg="mod">
          <ac:chgData name="Communication AFAO" userId="fc852b8388f36a58" providerId="LiveId" clId="{6407A509-E606-4B26-8036-E1A3F2DB177E}" dt="2023-06-12T10:11:06.789" v="4010" actId="207"/>
          <ac:spMkLst>
            <pc:docMk/>
            <pc:sldMk cId="2477173628" sldId="286"/>
            <ac:spMk id="4" creationId="{9A90C233-AFB7-7391-775C-958C1DA844DE}"/>
          </ac:spMkLst>
        </pc:spChg>
        <pc:spChg chg="del">
          <ac:chgData name="Communication AFAO" userId="fc852b8388f36a58" providerId="LiveId" clId="{6407A509-E606-4B26-8036-E1A3F2DB177E}" dt="2023-06-12T08:57:57.003" v="171" actId="478"/>
          <ac:spMkLst>
            <pc:docMk/>
            <pc:sldMk cId="2477173628" sldId="286"/>
            <ac:spMk id="6" creationId="{CA327FA7-B4BA-F239-11EA-21E3C26AA646}"/>
          </ac:spMkLst>
        </pc:spChg>
        <pc:spChg chg="add mod ord">
          <ac:chgData name="Communication AFAO" userId="fc852b8388f36a58" providerId="LiveId" clId="{6407A509-E606-4B26-8036-E1A3F2DB177E}" dt="2023-06-12T10:11:27.233" v="4014" actId="14861"/>
          <ac:spMkLst>
            <pc:docMk/>
            <pc:sldMk cId="2477173628" sldId="286"/>
            <ac:spMk id="7" creationId="{778A8C96-E1EA-7E31-8520-0D4086852BE5}"/>
          </ac:spMkLst>
        </pc:spChg>
        <pc:spChg chg="add del mod">
          <ac:chgData name="Communication AFAO" userId="fc852b8388f36a58" providerId="LiveId" clId="{6407A509-E606-4B26-8036-E1A3F2DB177E}" dt="2023-06-12T09:20:24.251" v="1576" actId="478"/>
          <ac:spMkLst>
            <pc:docMk/>
            <pc:sldMk cId="2477173628" sldId="286"/>
            <ac:spMk id="8" creationId="{76B09E8C-97AE-9466-E9BD-C00E94503EB4}"/>
          </ac:spMkLst>
        </pc:spChg>
        <pc:spChg chg="add del mod">
          <ac:chgData name="Communication AFAO" userId="fc852b8388f36a58" providerId="LiveId" clId="{6407A509-E606-4B26-8036-E1A3F2DB177E}" dt="2023-06-12T09:22:27.965" v="1621" actId="478"/>
          <ac:spMkLst>
            <pc:docMk/>
            <pc:sldMk cId="2477173628" sldId="286"/>
            <ac:spMk id="9" creationId="{E0EBDB7E-359F-2835-BF75-F77B4A1D1097}"/>
          </ac:spMkLst>
        </pc:spChg>
        <pc:spChg chg="add mod">
          <ac:chgData name="Communication AFAO" userId="fc852b8388f36a58" providerId="LiveId" clId="{6407A509-E606-4B26-8036-E1A3F2DB177E}" dt="2023-06-12T14:20:34.976" v="5235" actId="20577"/>
          <ac:spMkLst>
            <pc:docMk/>
            <pc:sldMk cId="2477173628" sldId="286"/>
            <ac:spMk id="10" creationId="{AD35779A-9C5B-43B4-BB0F-BB29535F14A1}"/>
          </ac:spMkLst>
        </pc:spChg>
        <pc:spChg chg="add mod">
          <ac:chgData name="Communication AFAO" userId="fc852b8388f36a58" providerId="LiveId" clId="{6407A509-E606-4B26-8036-E1A3F2DB177E}" dt="2023-06-12T10:10:49.630" v="4006" actId="1076"/>
          <ac:spMkLst>
            <pc:docMk/>
            <pc:sldMk cId="2477173628" sldId="286"/>
            <ac:spMk id="11" creationId="{CAF3515D-F321-2F41-256E-94012E021882}"/>
          </ac:spMkLst>
        </pc:spChg>
        <pc:spChg chg="del">
          <ac:chgData name="Communication AFAO" userId="fc852b8388f36a58" providerId="LiveId" clId="{6407A509-E606-4B26-8036-E1A3F2DB177E}" dt="2023-06-12T08:57:51.226" v="165" actId="478"/>
          <ac:spMkLst>
            <pc:docMk/>
            <pc:sldMk cId="2477173628" sldId="286"/>
            <ac:spMk id="13" creationId="{06C15590-85F6-722D-8921-F5A9104CAB59}"/>
          </ac:spMkLst>
        </pc:spChg>
        <pc:spChg chg="del">
          <ac:chgData name="Communication AFAO" userId="fc852b8388f36a58" providerId="LiveId" clId="{6407A509-E606-4B26-8036-E1A3F2DB177E}" dt="2023-06-12T08:57:54.597" v="168" actId="478"/>
          <ac:spMkLst>
            <pc:docMk/>
            <pc:sldMk cId="2477173628" sldId="286"/>
            <ac:spMk id="14" creationId="{C915DDEE-51C0-BE0A-BCB4-526049E16E1F}"/>
          </ac:spMkLst>
        </pc:spChg>
        <pc:spChg chg="del mod">
          <ac:chgData name="Communication AFAO" userId="fc852b8388f36a58" providerId="LiveId" clId="{6407A509-E606-4B26-8036-E1A3F2DB177E}" dt="2023-06-12T08:57:56.402" v="170" actId="478"/>
          <ac:spMkLst>
            <pc:docMk/>
            <pc:sldMk cId="2477173628" sldId="286"/>
            <ac:spMk id="15" creationId="{9C027842-67E8-F68A-9C82-23EB5CE84250}"/>
          </ac:spMkLst>
        </pc:spChg>
        <pc:spChg chg="del">
          <ac:chgData name="Communication AFAO" userId="fc852b8388f36a58" providerId="LiveId" clId="{6407A509-E606-4B26-8036-E1A3F2DB177E}" dt="2023-06-12T08:57:52.895" v="167" actId="478"/>
          <ac:spMkLst>
            <pc:docMk/>
            <pc:sldMk cId="2477173628" sldId="286"/>
            <ac:spMk id="16" creationId="{09771FD0-EB20-A366-2782-3773485037BB}"/>
          </ac:spMkLst>
        </pc:spChg>
        <pc:spChg chg="del">
          <ac:chgData name="Communication AFAO" userId="fc852b8388f36a58" providerId="LiveId" clId="{6407A509-E606-4B26-8036-E1A3F2DB177E}" dt="2023-06-12T08:57:51.780" v="166" actId="478"/>
          <ac:spMkLst>
            <pc:docMk/>
            <pc:sldMk cId="2477173628" sldId="286"/>
            <ac:spMk id="17" creationId="{C1374B88-FD85-7764-34B6-F66A039BC289}"/>
          </ac:spMkLst>
        </pc:spChg>
        <pc:spChg chg="del">
          <ac:chgData name="Communication AFAO" userId="fc852b8388f36a58" providerId="LiveId" clId="{6407A509-E606-4B26-8036-E1A3F2DB177E}" dt="2023-06-12T08:57:50.109" v="164" actId="478"/>
          <ac:spMkLst>
            <pc:docMk/>
            <pc:sldMk cId="2477173628" sldId="286"/>
            <ac:spMk id="18" creationId="{6790C545-7AF1-0856-CFDD-D4D9BEFF61DF}"/>
          </ac:spMkLst>
        </pc:spChg>
        <pc:spChg chg="del">
          <ac:chgData name="Communication AFAO" userId="fc852b8388f36a58" providerId="LiveId" clId="{6407A509-E606-4B26-8036-E1A3F2DB177E}" dt="2023-06-12T08:57:49.207" v="163" actId="478"/>
          <ac:spMkLst>
            <pc:docMk/>
            <pc:sldMk cId="2477173628" sldId="286"/>
            <ac:spMk id="23" creationId="{4BC804B9-523F-1197-E7A5-148530BA722E}"/>
          </ac:spMkLst>
        </pc:spChg>
      </pc:sldChg>
      <pc:sldChg chg="del">
        <pc:chgData name="Communication AFAO" userId="fc852b8388f36a58" providerId="LiveId" clId="{6407A509-E606-4B26-8036-E1A3F2DB177E}" dt="2023-06-12T09:19:12.277" v="1519" actId="47"/>
        <pc:sldMkLst>
          <pc:docMk/>
          <pc:sldMk cId="2128841680" sldId="290"/>
        </pc:sldMkLst>
      </pc:sldChg>
      <pc:sldChg chg="del">
        <pc:chgData name="Communication AFAO" userId="fc852b8388f36a58" providerId="LiveId" clId="{6407A509-E606-4B26-8036-E1A3F2DB177E}" dt="2023-06-12T09:19:12.277" v="1519" actId="47"/>
        <pc:sldMkLst>
          <pc:docMk/>
          <pc:sldMk cId="94775816" sldId="291"/>
        </pc:sldMkLst>
      </pc:sldChg>
      <pc:sldChg chg="del">
        <pc:chgData name="Communication AFAO" userId="fc852b8388f36a58" providerId="LiveId" clId="{6407A509-E606-4B26-8036-E1A3F2DB177E}" dt="2023-06-12T09:19:12.277" v="1519" actId="47"/>
        <pc:sldMkLst>
          <pc:docMk/>
          <pc:sldMk cId="3952670692" sldId="294"/>
        </pc:sldMkLst>
      </pc:sldChg>
      <pc:sldChg chg="addSp delSp modSp add mod modNotesTx">
        <pc:chgData name="Communication AFAO" userId="fc852b8388f36a58" providerId="LiveId" clId="{6407A509-E606-4B26-8036-E1A3F2DB177E}" dt="2023-06-12T14:21:18.105" v="5273" actId="1076"/>
        <pc:sldMkLst>
          <pc:docMk/>
          <pc:sldMk cId="3843590464" sldId="295"/>
        </pc:sldMkLst>
        <pc:spChg chg="mod">
          <ac:chgData name="Communication AFAO" userId="fc852b8388f36a58" providerId="LiveId" clId="{6407A509-E606-4B26-8036-E1A3F2DB177E}" dt="2023-06-12T13:56:25.446" v="4288" actId="1076"/>
          <ac:spMkLst>
            <pc:docMk/>
            <pc:sldMk cId="3843590464" sldId="295"/>
            <ac:spMk id="2" creationId="{48F92A7A-B42D-4A38-9B43-D380BCD4604E}"/>
          </ac:spMkLst>
        </pc:spChg>
        <pc:spChg chg="mod">
          <ac:chgData name="Communication AFAO" userId="fc852b8388f36a58" providerId="LiveId" clId="{6407A509-E606-4B26-8036-E1A3F2DB177E}" dt="2023-06-12T14:21:18.105" v="5273" actId="1076"/>
          <ac:spMkLst>
            <pc:docMk/>
            <pc:sldMk cId="3843590464" sldId="295"/>
            <ac:spMk id="4" creationId="{9A90C233-AFB7-7391-775C-958C1DA844DE}"/>
          </ac:spMkLst>
        </pc:spChg>
        <pc:spChg chg="add mod">
          <ac:chgData name="Communication AFAO" userId="fc852b8388f36a58" providerId="LiveId" clId="{6407A509-E606-4B26-8036-E1A3F2DB177E}" dt="2023-06-12T10:12:21.806" v="4032" actId="1076"/>
          <ac:spMkLst>
            <pc:docMk/>
            <pc:sldMk cId="3843590464" sldId="295"/>
            <ac:spMk id="6" creationId="{34BEAC05-3489-E286-B148-4A48975FFA3E}"/>
          </ac:spMkLst>
        </pc:spChg>
        <pc:spChg chg="add mod">
          <ac:chgData name="Communication AFAO" userId="fc852b8388f36a58" providerId="LiveId" clId="{6407A509-E606-4B26-8036-E1A3F2DB177E}" dt="2023-06-12T10:12:21.806" v="4032" actId="1076"/>
          <ac:spMkLst>
            <pc:docMk/>
            <pc:sldMk cId="3843590464" sldId="295"/>
            <ac:spMk id="8" creationId="{B685DB44-46E9-A52A-2F65-CC1153800C95}"/>
          </ac:spMkLst>
        </pc:spChg>
        <pc:spChg chg="add del mod">
          <ac:chgData name="Communication AFAO" userId="fc852b8388f36a58" providerId="LiveId" clId="{6407A509-E606-4B26-8036-E1A3F2DB177E}" dt="2023-06-12T09:37:51.742" v="3212" actId="478"/>
          <ac:spMkLst>
            <pc:docMk/>
            <pc:sldMk cId="3843590464" sldId="295"/>
            <ac:spMk id="9" creationId="{3AC4523D-8BEC-B382-AA34-39F86E87A68A}"/>
          </ac:spMkLst>
        </pc:spChg>
        <pc:spChg chg="add mod">
          <ac:chgData name="Communication AFAO" userId="fc852b8388f36a58" providerId="LiveId" clId="{6407A509-E606-4B26-8036-E1A3F2DB177E}" dt="2023-06-12T10:12:21.806" v="4032" actId="1076"/>
          <ac:spMkLst>
            <pc:docMk/>
            <pc:sldMk cId="3843590464" sldId="295"/>
            <ac:spMk id="10" creationId="{9A724516-F378-923D-5FDF-A5AF854894AD}"/>
          </ac:spMkLst>
        </pc:spChg>
        <pc:spChg chg="add mod">
          <ac:chgData name="Communication AFAO" userId="fc852b8388f36a58" providerId="LiveId" clId="{6407A509-E606-4B26-8036-E1A3F2DB177E}" dt="2023-06-12T10:12:21.806" v="4032" actId="1076"/>
          <ac:spMkLst>
            <pc:docMk/>
            <pc:sldMk cId="3843590464" sldId="295"/>
            <ac:spMk id="11" creationId="{417AD11A-52FD-6E51-4B07-5B85839FA45A}"/>
          </ac:spMkLst>
        </pc:spChg>
      </pc:sldChg>
      <pc:sldChg chg="addSp delSp modSp add mod ord modNotesTx">
        <pc:chgData name="Communication AFAO" userId="fc852b8388f36a58" providerId="LiveId" clId="{6407A509-E606-4B26-8036-E1A3F2DB177E}" dt="2023-06-12T14:20:45.151" v="5238" actId="20577"/>
        <pc:sldMkLst>
          <pc:docMk/>
          <pc:sldMk cId="517578619" sldId="296"/>
        </pc:sldMkLst>
        <pc:spChg chg="mod">
          <ac:chgData name="Communication AFAO" userId="fc852b8388f36a58" providerId="LiveId" clId="{6407A509-E606-4B26-8036-E1A3F2DB177E}" dt="2023-06-12T09:45:07.476" v="3469" actId="20577"/>
          <ac:spMkLst>
            <pc:docMk/>
            <pc:sldMk cId="517578619" sldId="296"/>
            <ac:spMk id="2" creationId="{48F92A7A-B42D-4A38-9B43-D380BCD4604E}"/>
          </ac:spMkLst>
        </pc:spChg>
        <pc:spChg chg="mod">
          <ac:chgData name="Communication AFAO" userId="fc852b8388f36a58" providerId="LiveId" clId="{6407A509-E606-4B26-8036-E1A3F2DB177E}" dt="2023-06-12T14:20:45.151" v="5238" actId="20577"/>
          <ac:spMkLst>
            <pc:docMk/>
            <pc:sldMk cId="517578619" sldId="296"/>
            <ac:spMk id="4" creationId="{9A90C233-AFB7-7391-775C-958C1DA844DE}"/>
          </ac:spMkLst>
        </pc:spChg>
        <pc:spChg chg="add del mod">
          <ac:chgData name="Communication AFAO" userId="fc852b8388f36a58" providerId="LiveId" clId="{6407A509-E606-4B26-8036-E1A3F2DB177E}" dt="2023-06-12T14:10:33.421" v="4916" actId="478"/>
          <ac:spMkLst>
            <pc:docMk/>
            <pc:sldMk cId="517578619" sldId="296"/>
            <ac:spMk id="7" creationId="{9A3B976E-8E17-CB9C-82EF-0B0ED60A75E2}"/>
          </ac:spMkLst>
        </pc:spChg>
      </pc:sldChg>
      <pc:sldChg chg="add del">
        <pc:chgData name="Communication AFAO" userId="fc852b8388f36a58" providerId="LiveId" clId="{6407A509-E606-4B26-8036-E1A3F2DB177E}" dt="2023-06-12T09:45:01.160" v="3466" actId="47"/>
        <pc:sldMkLst>
          <pc:docMk/>
          <pc:sldMk cId="2083667353" sldId="297"/>
        </pc:sldMkLst>
      </pc:sldChg>
      <pc:sldChg chg="addSp delSp modSp add mod">
        <pc:chgData name="Communication AFAO" userId="fc852b8388f36a58" providerId="LiveId" clId="{6407A509-E606-4B26-8036-E1A3F2DB177E}" dt="2023-06-12T14:18:46.736" v="5202" actId="1076"/>
        <pc:sldMkLst>
          <pc:docMk/>
          <pc:sldMk cId="3504619920" sldId="297"/>
        </pc:sldMkLst>
        <pc:spChg chg="del mod">
          <ac:chgData name="Communication AFAO" userId="fc852b8388f36a58" providerId="LiveId" clId="{6407A509-E606-4B26-8036-E1A3F2DB177E}" dt="2023-06-12T14:14:05.385" v="5083" actId="478"/>
          <ac:spMkLst>
            <pc:docMk/>
            <pc:sldMk cId="3504619920" sldId="297"/>
            <ac:spMk id="2" creationId="{48F92A7A-B42D-4A38-9B43-D380BCD4604E}"/>
          </ac:spMkLst>
        </pc:spChg>
        <pc:spChg chg="del">
          <ac:chgData name="Communication AFAO" userId="fc852b8388f36a58" providerId="LiveId" clId="{6407A509-E606-4B26-8036-E1A3F2DB177E}" dt="2023-06-12T14:11:53.221" v="5046" actId="478"/>
          <ac:spMkLst>
            <pc:docMk/>
            <pc:sldMk cId="3504619920" sldId="297"/>
            <ac:spMk id="4" creationId="{9A90C233-AFB7-7391-775C-958C1DA844DE}"/>
          </ac:spMkLst>
        </pc:spChg>
        <pc:spChg chg="del">
          <ac:chgData name="Communication AFAO" userId="fc852b8388f36a58" providerId="LiveId" clId="{6407A509-E606-4B26-8036-E1A3F2DB177E}" dt="2023-06-12T14:11:53.997" v="5047" actId="478"/>
          <ac:spMkLst>
            <pc:docMk/>
            <pc:sldMk cId="3504619920" sldId="297"/>
            <ac:spMk id="6" creationId="{34BEAC05-3489-E286-B148-4A48975FFA3E}"/>
          </ac:spMkLst>
        </pc:spChg>
        <pc:spChg chg="del">
          <ac:chgData name="Communication AFAO" userId="fc852b8388f36a58" providerId="LiveId" clId="{6407A509-E606-4B26-8036-E1A3F2DB177E}" dt="2023-06-12T14:11:54.596" v="5048" actId="478"/>
          <ac:spMkLst>
            <pc:docMk/>
            <pc:sldMk cId="3504619920" sldId="297"/>
            <ac:spMk id="8" creationId="{B685DB44-46E9-A52A-2F65-CC1153800C95}"/>
          </ac:spMkLst>
        </pc:spChg>
        <pc:spChg chg="del">
          <ac:chgData name="Communication AFAO" userId="fc852b8388f36a58" providerId="LiveId" clId="{6407A509-E606-4B26-8036-E1A3F2DB177E}" dt="2023-06-12T14:11:55.819" v="5050" actId="478"/>
          <ac:spMkLst>
            <pc:docMk/>
            <pc:sldMk cId="3504619920" sldId="297"/>
            <ac:spMk id="10" creationId="{9A724516-F378-923D-5FDF-A5AF854894AD}"/>
          </ac:spMkLst>
        </pc:spChg>
        <pc:spChg chg="del mod">
          <ac:chgData name="Communication AFAO" userId="fc852b8388f36a58" providerId="LiveId" clId="{6407A509-E606-4B26-8036-E1A3F2DB177E}" dt="2023-06-12T14:11:56.535" v="5051" actId="478"/>
          <ac:spMkLst>
            <pc:docMk/>
            <pc:sldMk cId="3504619920" sldId="297"/>
            <ac:spMk id="11" creationId="{417AD11A-52FD-6E51-4B07-5B85839FA45A}"/>
          </ac:spMkLst>
        </pc:spChg>
        <pc:spChg chg="add del mod">
          <ac:chgData name="Communication AFAO" userId="fc852b8388f36a58" providerId="LiveId" clId="{6407A509-E606-4B26-8036-E1A3F2DB177E}" dt="2023-06-12T14:14:07.860" v="5084" actId="478"/>
          <ac:spMkLst>
            <pc:docMk/>
            <pc:sldMk cId="3504619920" sldId="297"/>
            <ac:spMk id="19" creationId="{B133EAAD-A97C-0D58-A4B4-A7AC63B89475}"/>
          </ac:spMkLst>
        </pc:spChg>
        <pc:spChg chg="add del mod ord">
          <ac:chgData name="Communication AFAO" userId="fc852b8388f36a58" providerId="LiveId" clId="{6407A509-E606-4B26-8036-E1A3F2DB177E}" dt="2023-06-12T14:18:30.710" v="5192" actId="478"/>
          <ac:spMkLst>
            <pc:docMk/>
            <pc:sldMk cId="3504619920" sldId="297"/>
            <ac:spMk id="20" creationId="{3C606869-C352-B260-83AD-60474EA1B2FA}"/>
          </ac:spMkLst>
        </pc:spChg>
        <pc:spChg chg="add del mod">
          <ac:chgData name="Communication AFAO" userId="fc852b8388f36a58" providerId="LiveId" clId="{6407A509-E606-4B26-8036-E1A3F2DB177E}" dt="2023-06-12T14:18:31.520" v="5193" actId="478"/>
          <ac:spMkLst>
            <pc:docMk/>
            <pc:sldMk cId="3504619920" sldId="297"/>
            <ac:spMk id="21" creationId="{462FADE7-42BC-5412-E312-A76504E01C2B}"/>
          </ac:spMkLst>
        </pc:spChg>
        <pc:spChg chg="add del mod ord">
          <ac:chgData name="Communication AFAO" userId="fc852b8388f36a58" providerId="LiveId" clId="{6407A509-E606-4B26-8036-E1A3F2DB177E}" dt="2023-06-12T14:16:30.325" v="5151" actId="478"/>
          <ac:spMkLst>
            <pc:docMk/>
            <pc:sldMk cId="3504619920" sldId="297"/>
            <ac:spMk id="22" creationId="{EF5FD396-8409-6653-8F6E-EBC80EFA939C}"/>
          </ac:spMkLst>
        </pc:spChg>
        <pc:spChg chg="add del mod ord">
          <ac:chgData name="Communication AFAO" userId="fc852b8388f36a58" providerId="LiveId" clId="{6407A509-E606-4B26-8036-E1A3F2DB177E}" dt="2023-06-12T14:16:59.270" v="5163" actId="478"/>
          <ac:spMkLst>
            <pc:docMk/>
            <pc:sldMk cId="3504619920" sldId="297"/>
            <ac:spMk id="23" creationId="{F68819AE-17B5-B4C3-0296-87116549C04B}"/>
          </ac:spMkLst>
        </pc:spChg>
        <pc:picChg chg="add mod ord">
          <ac:chgData name="Communication AFAO" userId="fc852b8388f36a58" providerId="LiveId" clId="{6407A509-E606-4B26-8036-E1A3F2DB177E}" dt="2023-06-12T14:18:41.129" v="5199" actId="1076"/>
          <ac:picMkLst>
            <pc:docMk/>
            <pc:sldMk cId="3504619920" sldId="297"/>
            <ac:picMk id="9" creationId="{127CB391-9523-88F5-498B-A73E2F1795DF}"/>
          </ac:picMkLst>
        </pc:picChg>
        <pc:picChg chg="add mod">
          <ac:chgData name="Communication AFAO" userId="fc852b8388f36a58" providerId="LiveId" clId="{6407A509-E606-4B26-8036-E1A3F2DB177E}" dt="2023-06-12T14:17:37.432" v="5182" actId="1076"/>
          <ac:picMkLst>
            <pc:docMk/>
            <pc:sldMk cId="3504619920" sldId="297"/>
            <ac:picMk id="13" creationId="{44A5691A-7854-2F2F-16DF-3F1FCA515201}"/>
          </ac:picMkLst>
        </pc:picChg>
        <pc:picChg chg="add mod ord">
          <ac:chgData name="Communication AFAO" userId="fc852b8388f36a58" providerId="LiveId" clId="{6407A509-E606-4B26-8036-E1A3F2DB177E}" dt="2023-06-12T14:18:39.808" v="5198" actId="1076"/>
          <ac:picMkLst>
            <pc:docMk/>
            <pc:sldMk cId="3504619920" sldId="297"/>
            <ac:picMk id="15" creationId="{949487CC-B834-2B47-1988-10F7D6A994BE}"/>
          </ac:picMkLst>
        </pc:picChg>
        <pc:picChg chg="add mod">
          <ac:chgData name="Communication AFAO" userId="fc852b8388f36a58" providerId="LiveId" clId="{6407A509-E606-4B26-8036-E1A3F2DB177E}" dt="2023-06-12T14:18:37.360" v="5197" actId="1076"/>
          <ac:picMkLst>
            <pc:docMk/>
            <pc:sldMk cId="3504619920" sldId="297"/>
            <ac:picMk id="17" creationId="{4C2DF275-5984-16BD-95CD-24CBE8BCE179}"/>
          </ac:picMkLst>
        </pc:picChg>
        <pc:picChg chg="add mod">
          <ac:chgData name="Communication AFAO" userId="fc852b8388f36a58" providerId="LiveId" clId="{6407A509-E606-4B26-8036-E1A3F2DB177E}" dt="2023-06-12T14:18:46.736" v="5202" actId="1076"/>
          <ac:picMkLst>
            <pc:docMk/>
            <pc:sldMk cId="3504619920" sldId="297"/>
            <ac:picMk id="25" creationId="{D3E2CA86-EA4C-49BB-99F4-D9D75EB3E20A}"/>
          </ac:picMkLst>
        </pc:picChg>
      </pc:sldChg>
    </pc:docChg>
  </pc:docChgLst>
  <pc:docChgLst>
    <pc:chgData name="Gabriel Therizols" userId="4290bc447229c355" providerId="LiveId" clId="{66552DC6-A8EA-6746-B832-D3E60330E162}"/>
    <pc:docChg chg="modSld">
      <pc:chgData name="Gabriel Therizols" userId="4290bc447229c355" providerId="LiveId" clId="{66552DC6-A8EA-6746-B832-D3E60330E162}" dt="2022-11-10T21:21:05.684" v="0" actId="1076"/>
      <pc:docMkLst>
        <pc:docMk/>
      </pc:docMkLst>
      <pc:sldChg chg="modSp mod">
        <pc:chgData name="Gabriel Therizols" userId="4290bc447229c355" providerId="LiveId" clId="{66552DC6-A8EA-6746-B832-D3E60330E162}" dt="2022-11-10T21:21:05.684" v="0" actId="1076"/>
        <pc:sldMkLst>
          <pc:docMk/>
          <pc:sldMk cId="3041913096" sldId="269"/>
        </pc:sldMkLst>
        <pc:spChg chg="mod">
          <ac:chgData name="Gabriel Therizols" userId="4290bc447229c355" providerId="LiveId" clId="{66552DC6-A8EA-6746-B832-D3E60330E162}" dt="2022-11-10T21:21:05.684" v="0" actId="1076"/>
          <ac:spMkLst>
            <pc:docMk/>
            <pc:sldMk cId="3041913096" sldId="269"/>
            <ac:spMk id="5" creationId="{6B964FC4-E9A5-4411-A527-99053AF06F52}"/>
          </ac:spMkLst>
        </pc:spChg>
      </pc:sldChg>
    </pc:docChg>
  </pc:docChgLst>
  <pc:docChgLst>
    <pc:chgData name="Communication AFAO" userId="fc852b8388f36a58" providerId="LiveId" clId="{933BB95A-609A-4ED1-BE7B-55561967547D}"/>
    <pc:docChg chg="custSel modSld">
      <pc:chgData name="Communication AFAO" userId="fc852b8388f36a58" providerId="LiveId" clId="{933BB95A-609A-4ED1-BE7B-55561967547D}" dt="2021-07-20T09:19:59.029" v="253" actId="1076"/>
      <pc:docMkLst>
        <pc:docMk/>
      </pc:docMkLst>
      <pc:sldChg chg="modSp mod">
        <pc:chgData name="Communication AFAO" userId="fc852b8388f36a58" providerId="LiveId" clId="{933BB95A-609A-4ED1-BE7B-55561967547D}" dt="2021-07-20T09:06:43.098" v="12" actId="1076"/>
        <pc:sldMkLst>
          <pc:docMk/>
          <pc:sldMk cId="1624696381" sldId="257"/>
        </pc:sldMkLst>
        <pc:graphicFrameChg chg="mod modGraphic">
          <ac:chgData name="Communication AFAO" userId="fc852b8388f36a58" providerId="LiveId" clId="{933BB95A-609A-4ED1-BE7B-55561967547D}" dt="2021-07-20T09:06:43.098" v="12" actId="1076"/>
          <ac:graphicFrameMkLst>
            <pc:docMk/>
            <pc:sldMk cId="1624696381" sldId="257"/>
            <ac:graphicFrameMk id="9" creationId="{00392481-4BB4-44A2-A9D2-B574B3EDE22F}"/>
          </ac:graphicFrameMkLst>
        </pc:graphicFrameChg>
      </pc:sldChg>
      <pc:sldChg chg="modSp mod">
        <pc:chgData name="Communication AFAO" userId="fc852b8388f36a58" providerId="LiveId" clId="{933BB95A-609A-4ED1-BE7B-55561967547D}" dt="2021-07-20T09:08:02.860" v="94" actId="6549"/>
        <pc:sldMkLst>
          <pc:docMk/>
          <pc:sldMk cId="3267910226" sldId="259"/>
        </pc:sldMkLst>
        <pc:spChg chg="mod">
          <ac:chgData name="Communication AFAO" userId="fc852b8388f36a58" providerId="LiveId" clId="{933BB95A-609A-4ED1-BE7B-55561967547D}" dt="2021-07-20T09:08:02.860" v="94" actId="6549"/>
          <ac:spMkLst>
            <pc:docMk/>
            <pc:sldMk cId="3267910226" sldId="259"/>
            <ac:spMk id="3" creationId="{2DEF808F-8CE7-40B7-A8F5-0595A1783C10}"/>
          </ac:spMkLst>
        </pc:spChg>
      </pc:sldChg>
      <pc:sldChg chg="modSp mod">
        <pc:chgData name="Communication AFAO" userId="fc852b8388f36a58" providerId="LiveId" clId="{933BB95A-609A-4ED1-BE7B-55561967547D}" dt="2021-07-20T09:12:45.906" v="186"/>
        <pc:sldMkLst>
          <pc:docMk/>
          <pc:sldMk cId="3041913096" sldId="269"/>
        </pc:sldMkLst>
        <pc:spChg chg="mod">
          <ac:chgData name="Communication AFAO" userId="fc852b8388f36a58" providerId="LiveId" clId="{933BB95A-609A-4ED1-BE7B-55561967547D}" dt="2021-07-20T09:12:45.906" v="186"/>
          <ac:spMkLst>
            <pc:docMk/>
            <pc:sldMk cId="3041913096" sldId="269"/>
            <ac:spMk id="5" creationId="{6B964FC4-E9A5-4411-A527-99053AF06F52}"/>
          </ac:spMkLst>
        </pc:spChg>
      </pc:sldChg>
      <pc:sldChg chg="addSp modSp mod">
        <pc:chgData name="Communication AFAO" userId="fc852b8388f36a58" providerId="LiveId" clId="{933BB95A-609A-4ED1-BE7B-55561967547D}" dt="2021-07-20T09:18:08.236" v="244" actId="1076"/>
        <pc:sldMkLst>
          <pc:docMk/>
          <pc:sldMk cId="3762295228" sldId="276"/>
        </pc:sldMkLst>
        <pc:spChg chg="mod">
          <ac:chgData name="Communication AFAO" userId="fc852b8388f36a58" providerId="LiveId" clId="{933BB95A-609A-4ED1-BE7B-55561967547D}" dt="2021-07-20T09:17:20.072" v="235" actId="1076"/>
          <ac:spMkLst>
            <pc:docMk/>
            <pc:sldMk cId="3762295228" sldId="276"/>
            <ac:spMk id="3" creationId="{A95483C9-25B8-450C-B741-A2BB90EE9EA2}"/>
          </ac:spMkLst>
        </pc:spChg>
        <pc:picChg chg="add mod">
          <ac:chgData name="Communication AFAO" userId="fc852b8388f36a58" providerId="LiveId" clId="{933BB95A-609A-4ED1-BE7B-55561967547D}" dt="2021-07-20T09:18:08.236" v="244" actId="1076"/>
          <ac:picMkLst>
            <pc:docMk/>
            <pc:sldMk cId="3762295228" sldId="276"/>
            <ac:picMk id="5" creationId="{161E78FD-EF13-4EE0-8828-BA77CE538A99}"/>
          </ac:picMkLst>
        </pc:picChg>
        <pc:picChg chg="mod">
          <ac:chgData name="Communication AFAO" userId="fc852b8388f36a58" providerId="LiveId" clId="{933BB95A-609A-4ED1-BE7B-55561967547D}" dt="2021-07-20T09:16:10.161" v="224" actId="14100"/>
          <ac:picMkLst>
            <pc:docMk/>
            <pc:sldMk cId="3762295228" sldId="276"/>
            <ac:picMk id="7" creationId="{DAC07408-5732-4532-B0D2-3C2E6C5C3F3E}"/>
          </ac:picMkLst>
        </pc:picChg>
        <pc:picChg chg="mod">
          <ac:chgData name="Communication AFAO" userId="fc852b8388f36a58" providerId="LiveId" clId="{933BB95A-609A-4ED1-BE7B-55561967547D}" dt="2021-07-20T09:17:53.857" v="239" actId="1076"/>
          <ac:picMkLst>
            <pc:docMk/>
            <pc:sldMk cId="3762295228" sldId="276"/>
            <ac:picMk id="9" creationId="{85979FEE-1F0B-459A-9244-8F5A348912C1}"/>
          </ac:picMkLst>
        </pc:picChg>
        <pc:picChg chg="mod">
          <ac:chgData name="Communication AFAO" userId="fc852b8388f36a58" providerId="LiveId" clId="{933BB95A-609A-4ED1-BE7B-55561967547D}" dt="2021-07-20T09:18:06.356" v="243" actId="1076"/>
          <ac:picMkLst>
            <pc:docMk/>
            <pc:sldMk cId="3762295228" sldId="276"/>
            <ac:picMk id="11" creationId="{6BF7BE6B-FC4A-44E4-8680-D026864C9382}"/>
          </ac:picMkLst>
        </pc:picChg>
        <pc:picChg chg="mod">
          <ac:chgData name="Communication AFAO" userId="fc852b8388f36a58" providerId="LiveId" clId="{933BB95A-609A-4ED1-BE7B-55561967547D}" dt="2021-07-20T09:17:42.140" v="236" actId="14100"/>
          <ac:picMkLst>
            <pc:docMk/>
            <pc:sldMk cId="3762295228" sldId="276"/>
            <ac:picMk id="13" creationId="{93C4E3BC-120D-4723-B428-268C1471F878}"/>
          </ac:picMkLst>
        </pc:picChg>
        <pc:picChg chg="mod">
          <ac:chgData name="Communication AFAO" userId="fc852b8388f36a58" providerId="LiveId" clId="{933BB95A-609A-4ED1-BE7B-55561967547D}" dt="2021-07-20T09:18:03.969" v="242" actId="1076"/>
          <ac:picMkLst>
            <pc:docMk/>
            <pc:sldMk cId="3762295228" sldId="276"/>
            <ac:picMk id="15" creationId="{6936BB8E-11AF-44F3-9E20-B911FE0EE2A9}"/>
          </ac:picMkLst>
        </pc:picChg>
      </pc:sldChg>
      <pc:sldChg chg="addSp delSp modSp mod">
        <pc:chgData name="Communication AFAO" userId="fc852b8388f36a58" providerId="LiveId" clId="{933BB95A-609A-4ED1-BE7B-55561967547D}" dt="2021-07-20T09:19:13.744" v="252" actId="14100"/>
        <pc:sldMkLst>
          <pc:docMk/>
          <pc:sldMk cId="3104163146" sldId="277"/>
        </pc:sldMkLst>
        <pc:spChg chg="del">
          <ac:chgData name="Communication AFAO" userId="fc852b8388f36a58" providerId="LiveId" clId="{933BB95A-609A-4ED1-BE7B-55561967547D}" dt="2021-07-20T09:18:56.625" v="245" actId="478"/>
          <ac:spMkLst>
            <pc:docMk/>
            <pc:sldMk cId="3104163146" sldId="277"/>
            <ac:spMk id="3" creationId="{96E7E995-80B6-4EEE-98C0-886F8E8C7011}"/>
          </ac:spMkLst>
        </pc:spChg>
        <pc:spChg chg="add del mod">
          <ac:chgData name="Communication AFAO" userId="fc852b8388f36a58" providerId="LiveId" clId="{933BB95A-609A-4ED1-BE7B-55561967547D}" dt="2021-07-20T09:18:57.979" v="246" actId="478"/>
          <ac:spMkLst>
            <pc:docMk/>
            <pc:sldMk cId="3104163146" sldId="277"/>
            <ac:spMk id="5" creationId="{ED3AD771-6A2C-4BAA-A5D6-7F3AADEB77F4}"/>
          </ac:spMkLst>
        </pc:spChg>
        <pc:spChg chg="del">
          <ac:chgData name="Communication AFAO" userId="fc852b8388f36a58" providerId="LiveId" clId="{933BB95A-609A-4ED1-BE7B-55561967547D}" dt="2021-07-20T09:18:56.625" v="245" actId="478"/>
          <ac:spMkLst>
            <pc:docMk/>
            <pc:sldMk cId="3104163146" sldId="277"/>
            <ac:spMk id="13" creationId="{3C51E01F-54B9-4DCE-AC71-551BCD918063}"/>
          </ac:spMkLst>
        </pc:spChg>
        <pc:spChg chg="del">
          <ac:chgData name="Communication AFAO" userId="fc852b8388f36a58" providerId="LiveId" clId="{933BB95A-609A-4ED1-BE7B-55561967547D}" dt="2021-07-20T09:18:56.625" v="245" actId="478"/>
          <ac:spMkLst>
            <pc:docMk/>
            <pc:sldMk cId="3104163146" sldId="277"/>
            <ac:spMk id="14" creationId="{2465270C-B24E-4449-BE72-BAAD77742F0D}"/>
          </ac:spMkLst>
        </pc:spChg>
        <pc:spChg chg="add mod">
          <ac:chgData name="Communication AFAO" userId="fc852b8388f36a58" providerId="LiveId" clId="{933BB95A-609A-4ED1-BE7B-55561967547D}" dt="2021-07-20T09:19:13.744" v="252" actId="14100"/>
          <ac:spMkLst>
            <pc:docMk/>
            <pc:sldMk cId="3104163146" sldId="277"/>
            <ac:spMk id="15" creationId="{26207220-3334-4A61-9C4B-16353AA5817B}"/>
          </ac:spMkLst>
        </pc:spChg>
        <pc:spChg chg="add mod">
          <ac:chgData name="Communication AFAO" userId="fc852b8388f36a58" providerId="LiveId" clId="{933BB95A-609A-4ED1-BE7B-55561967547D}" dt="2021-07-20T09:18:58.681" v="247"/>
          <ac:spMkLst>
            <pc:docMk/>
            <pc:sldMk cId="3104163146" sldId="277"/>
            <ac:spMk id="21" creationId="{1402F72D-DE25-4F46-B7B8-A06F27EC982F}"/>
          </ac:spMkLst>
        </pc:spChg>
        <pc:spChg chg="add mod">
          <ac:chgData name="Communication AFAO" userId="fc852b8388f36a58" providerId="LiveId" clId="{933BB95A-609A-4ED1-BE7B-55561967547D}" dt="2021-07-20T09:18:58.681" v="247"/>
          <ac:spMkLst>
            <pc:docMk/>
            <pc:sldMk cId="3104163146" sldId="277"/>
            <ac:spMk id="22" creationId="{BF62CBE9-9246-4251-8CB8-42A7E970A4B0}"/>
          </ac:spMkLst>
        </pc:spChg>
        <pc:graphicFrameChg chg="del">
          <ac:chgData name="Communication AFAO" userId="fc852b8388f36a58" providerId="LiveId" clId="{933BB95A-609A-4ED1-BE7B-55561967547D}" dt="2021-07-20T09:18:56.625" v="245" actId="478"/>
          <ac:graphicFrameMkLst>
            <pc:docMk/>
            <pc:sldMk cId="3104163146" sldId="277"/>
            <ac:graphicFrameMk id="2" creationId="{192F9B37-1FD2-4C78-9055-423132E03BBF}"/>
          </ac:graphicFrameMkLst>
        </pc:graphicFrameChg>
        <pc:graphicFrameChg chg="del">
          <ac:chgData name="Communication AFAO" userId="fc852b8388f36a58" providerId="LiveId" clId="{933BB95A-609A-4ED1-BE7B-55561967547D}" dt="2021-07-20T09:18:56.625" v="245" actId="478"/>
          <ac:graphicFrameMkLst>
            <pc:docMk/>
            <pc:sldMk cId="3104163146" sldId="277"/>
            <ac:graphicFrameMk id="11" creationId="{7C179119-097F-423F-899B-407A20408E1A}"/>
          </ac:graphicFrameMkLst>
        </pc:graphicFrameChg>
        <pc:graphicFrameChg chg="del">
          <ac:chgData name="Communication AFAO" userId="fc852b8388f36a58" providerId="LiveId" clId="{933BB95A-609A-4ED1-BE7B-55561967547D}" dt="2021-07-20T09:18:56.625" v="245" actId="478"/>
          <ac:graphicFrameMkLst>
            <pc:docMk/>
            <pc:sldMk cId="3104163146" sldId="277"/>
            <ac:graphicFrameMk id="12" creationId="{340A68EA-AD57-484E-A510-4E6E0B920D84}"/>
          </ac:graphicFrameMkLst>
        </pc:graphicFrameChg>
        <pc:graphicFrameChg chg="add mod">
          <ac:chgData name="Communication AFAO" userId="fc852b8388f36a58" providerId="LiveId" clId="{933BB95A-609A-4ED1-BE7B-55561967547D}" dt="2021-07-20T09:19:03.915" v="248" actId="1076"/>
          <ac:graphicFrameMkLst>
            <pc:docMk/>
            <pc:sldMk cId="3104163146" sldId="277"/>
            <ac:graphicFrameMk id="16" creationId="{F0EDF77A-ED98-41A2-A150-4A3B8D9B70E1}"/>
          </ac:graphicFrameMkLst>
        </pc:graphicFrameChg>
        <pc:graphicFrameChg chg="add mod">
          <ac:chgData name="Communication AFAO" userId="fc852b8388f36a58" providerId="LiveId" clId="{933BB95A-609A-4ED1-BE7B-55561967547D}" dt="2021-07-20T09:18:58.681" v="247"/>
          <ac:graphicFrameMkLst>
            <pc:docMk/>
            <pc:sldMk cId="3104163146" sldId="277"/>
            <ac:graphicFrameMk id="19" creationId="{15B4EEAE-A24A-4704-A73D-2BA09A5D6E2B}"/>
          </ac:graphicFrameMkLst>
        </pc:graphicFrameChg>
        <pc:graphicFrameChg chg="add mod">
          <ac:chgData name="Communication AFAO" userId="fc852b8388f36a58" providerId="LiveId" clId="{933BB95A-609A-4ED1-BE7B-55561967547D}" dt="2021-07-20T09:18:58.681" v="247"/>
          <ac:graphicFrameMkLst>
            <pc:docMk/>
            <pc:sldMk cId="3104163146" sldId="277"/>
            <ac:graphicFrameMk id="20" creationId="{8D999AEB-60E5-41AB-8B8D-AE18BE1C6A1E}"/>
          </ac:graphicFrameMkLst>
        </pc:graphicFrameChg>
      </pc:sldChg>
      <pc:sldChg chg="modSp mod">
        <pc:chgData name="Communication AFAO" userId="fc852b8388f36a58" providerId="LiveId" clId="{933BB95A-609A-4ED1-BE7B-55561967547D}" dt="2021-07-20T09:19:59.029" v="253" actId="1076"/>
        <pc:sldMkLst>
          <pc:docMk/>
          <pc:sldMk cId="434650224" sldId="278"/>
        </pc:sldMkLst>
        <pc:picChg chg="mod">
          <ac:chgData name="Communication AFAO" userId="fc852b8388f36a58" providerId="LiveId" clId="{933BB95A-609A-4ED1-BE7B-55561967547D}" dt="2021-07-20T09:19:59.029" v="253" actId="1076"/>
          <ac:picMkLst>
            <pc:docMk/>
            <pc:sldMk cId="434650224" sldId="278"/>
            <ac:picMk id="7" creationId="{B57B7EFD-0C5A-4FE1-82D5-BA3EE4EC0820}"/>
          </ac:picMkLst>
        </pc:picChg>
      </pc:sldChg>
      <pc:sldChg chg="modSp mod">
        <pc:chgData name="Communication AFAO" userId="fc852b8388f36a58" providerId="LiveId" clId="{933BB95A-609A-4ED1-BE7B-55561967547D}" dt="2021-07-20T09:09:26.170" v="123" actId="20577"/>
        <pc:sldMkLst>
          <pc:docMk/>
          <pc:sldMk cId="1710123511" sldId="280"/>
        </pc:sldMkLst>
        <pc:spChg chg="mod">
          <ac:chgData name="Communication AFAO" userId="fc852b8388f36a58" providerId="LiveId" clId="{933BB95A-609A-4ED1-BE7B-55561967547D}" dt="2021-07-20T09:08:45.185" v="102" actId="20577"/>
          <ac:spMkLst>
            <pc:docMk/>
            <pc:sldMk cId="1710123511" sldId="280"/>
            <ac:spMk id="3" creationId="{E4B8449A-09B7-4794-BF02-2DD48B50982B}"/>
          </ac:spMkLst>
        </pc:spChg>
        <pc:spChg chg="mod">
          <ac:chgData name="Communication AFAO" userId="fc852b8388f36a58" providerId="LiveId" clId="{933BB95A-609A-4ED1-BE7B-55561967547D}" dt="2021-07-20T09:09:26.170" v="123" actId="20577"/>
          <ac:spMkLst>
            <pc:docMk/>
            <pc:sldMk cId="1710123511" sldId="280"/>
            <ac:spMk id="9" creationId="{08939187-4521-401D-AAED-567788FF9333}"/>
          </ac:spMkLst>
        </pc:spChg>
      </pc:sldChg>
      <pc:sldChg chg="modSp mod">
        <pc:chgData name="Communication AFAO" userId="fc852b8388f36a58" providerId="LiveId" clId="{933BB95A-609A-4ED1-BE7B-55561967547D}" dt="2021-07-20T09:13:31.120" v="206" actId="1076"/>
        <pc:sldMkLst>
          <pc:docMk/>
          <pc:sldMk cId="2411838395" sldId="283"/>
        </pc:sldMkLst>
        <pc:graphicFrameChg chg="mod modGraphic">
          <ac:chgData name="Communication AFAO" userId="fc852b8388f36a58" providerId="LiveId" clId="{933BB95A-609A-4ED1-BE7B-55561967547D}" dt="2021-07-20T09:13:31.120" v="206" actId="1076"/>
          <ac:graphicFrameMkLst>
            <pc:docMk/>
            <pc:sldMk cId="2411838395" sldId="283"/>
            <ac:graphicFrameMk id="8" creationId="{67C3766F-ADA5-40D1-A843-324BBD364CBF}"/>
          </ac:graphicFrameMkLst>
        </pc:graphicFrameChg>
      </pc:sldChg>
      <pc:sldChg chg="addSp modSp mod">
        <pc:chgData name="Communication AFAO" userId="fc852b8388f36a58" providerId="LiveId" clId="{933BB95A-609A-4ED1-BE7B-55561967547D}" dt="2021-07-20T09:12:13.103" v="155" actId="1076"/>
        <pc:sldMkLst>
          <pc:docMk/>
          <pc:sldMk cId="3170905169" sldId="284"/>
        </pc:sldMkLst>
        <pc:spChg chg="mod">
          <ac:chgData name="Communication AFAO" userId="fc852b8388f36a58" providerId="LiveId" clId="{933BB95A-609A-4ED1-BE7B-55561967547D}" dt="2021-07-20T09:11:20.402" v="141" actId="20577"/>
          <ac:spMkLst>
            <pc:docMk/>
            <pc:sldMk cId="3170905169" sldId="284"/>
            <ac:spMk id="3" creationId="{340A6503-3297-4710-9FB3-C004370F4A98}"/>
          </ac:spMkLst>
        </pc:spChg>
        <pc:spChg chg="add mod">
          <ac:chgData name="Communication AFAO" userId="fc852b8388f36a58" providerId="LiveId" clId="{933BB95A-609A-4ED1-BE7B-55561967547D}" dt="2021-07-20T09:12:13.103" v="155" actId="1076"/>
          <ac:spMkLst>
            <pc:docMk/>
            <pc:sldMk cId="3170905169" sldId="284"/>
            <ac:spMk id="6" creationId="{B46BC321-F8E4-49A1-AC3F-2E690030AF49}"/>
          </ac:spMkLst>
        </pc:spChg>
      </pc:sldChg>
    </pc:docChg>
  </pc:docChgLst>
  <pc:docChgLst>
    <pc:chgData name="Communication AFAO" userId="fc852b8388f36a58" providerId="LiveId" clId="{6A545E71-AE18-4DF4-8C4C-2CC143933A0E}"/>
    <pc:docChg chg="undo redo custSel addSld delSld modSld sldOrd">
      <pc:chgData name="Communication AFAO" userId="fc852b8388f36a58" providerId="LiveId" clId="{6A545E71-AE18-4DF4-8C4C-2CC143933A0E}" dt="2022-02-07T17:07:53.538" v="6543"/>
      <pc:docMkLst>
        <pc:docMk/>
      </pc:docMkLst>
      <pc:sldChg chg="modSp mod">
        <pc:chgData name="Communication AFAO" userId="fc852b8388f36a58" providerId="LiveId" clId="{6A545E71-AE18-4DF4-8C4C-2CC143933A0E}" dt="2022-01-18T09:20:24.867" v="1856" actId="14100"/>
        <pc:sldMkLst>
          <pc:docMk/>
          <pc:sldMk cId="1674341680" sldId="256"/>
        </pc:sldMkLst>
        <pc:spChg chg="mod">
          <ac:chgData name="Communication AFAO" userId="fc852b8388f36a58" providerId="LiveId" clId="{6A545E71-AE18-4DF4-8C4C-2CC143933A0E}" dt="2022-01-18T09:20:24.867" v="1856" actId="14100"/>
          <ac:spMkLst>
            <pc:docMk/>
            <pc:sldMk cId="1674341680" sldId="256"/>
            <ac:spMk id="3" creationId="{63A22D54-5FAB-42BE-8B87-24CD378550DD}"/>
          </ac:spMkLst>
        </pc:spChg>
        <pc:picChg chg="mod ord">
          <ac:chgData name="Communication AFAO" userId="fc852b8388f36a58" providerId="LiveId" clId="{6A545E71-AE18-4DF4-8C4C-2CC143933A0E}" dt="2022-01-18T09:19:22.210" v="1764" actId="171"/>
          <ac:picMkLst>
            <pc:docMk/>
            <pc:sldMk cId="1674341680" sldId="256"/>
            <ac:picMk id="9" creationId="{C779D27B-456C-4CDB-A93B-F380135AEEEA}"/>
          </ac:picMkLst>
        </pc:picChg>
      </pc:sldChg>
      <pc:sldChg chg="addSp delSp modSp mod">
        <pc:chgData name="Communication AFAO" userId="fc852b8388f36a58" providerId="LiveId" clId="{6A545E71-AE18-4DF4-8C4C-2CC143933A0E}" dt="2022-01-26T17:13:46.877" v="4369" actId="113"/>
        <pc:sldMkLst>
          <pc:docMk/>
          <pc:sldMk cId="1624696381" sldId="257"/>
        </pc:sldMkLst>
        <pc:spChg chg="mod">
          <ac:chgData name="Communication AFAO" userId="fc852b8388f36a58" providerId="LiveId" clId="{6A545E71-AE18-4DF4-8C4C-2CC143933A0E}" dt="2022-01-26T15:25:00.182" v="2868" actId="404"/>
          <ac:spMkLst>
            <pc:docMk/>
            <pc:sldMk cId="1624696381" sldId="257"/>
            <ac:spMk id="2" creationId="{8890AFF3-AED5-4CD5-98A5-F12495179586}"/>
          </ac:spMkLst>
        </pc:spChg>
        <pc:spChg chg="mod">
          <ac:chgData name="Communication AFAO" userId="fc852b8388f36a58" providerId="LiveId" clId="{6A545E71-AE18-4DF4-8C4C-2CC143933A0E}" dt="2022-01-26T17:12:26.803" v="4351" actId="207"/>
          <ac:spMkLst>
            <pc:docMk/>
            <pc:sldMk cId="1624696381" sldId="257"/>
            <ac:spMk id="3" creationId="{40A9D2E2-AC22-41E6-919B-7845C24E4CB7}"/>
          </ac:spMkLst>
        </pc:spChg>
        <pc:spChg chg="del">
          <ac:chgData name="Communication AFAO" userId="fc852b8388f36a58" providerId="LiveId" clId="{6A545E71-AE18-4DF4-8C4C-2CC143933A0E}" dt="2022-01-18T08:36:45.639" v="18" actId="478"/>
          <ac:spMkLst>
            <pc:docMk/>
            <pc:sldMk cId="1624696381" sldId="257"/>
            <ac:spMk id="6" creationId="{6E0D7B26-5CD5-424E-A984-80C1EFE0C7D5}"/>
          </ac:spMkLst>
        </pc:spChg>
        <pc:graphicFrameChg chg="mod modGraphic">
          <ac:chgData name="Communication AFAO" userId="fc852b8388f36a58" providerId="LiveId" clId="{6A545E71-AE18-4DF4-8C4C-2CC143933A0E}" dt="2022-01-26T17:13:46.877" v="4369" actId="113"/>
          <ac:graphicFrameMkLst>
            <pc:docMk/>
            <pc:sldMk cId="1624696381" sldId="257"/>
            <ac:graphicFrameMk id="9" creationId="{00392481-4BB4-44A2-A9D2-B574B3EDE22F}"/>
          </ac:graphicFrameMkLst>
        </pc:graphicFrameChg>
        <pc:picChg chg="add mod">
          <ac:chgData name="Communication AFAO" userId="fc852b8388f36a58" providerId="LiveId" clId="{6A545E71-AE18-4DF4-8C4C-2CC143933A0E}" dt="2022-01-26T17:10:14.591" v="4331" actId="14861"/>
          <ac:picMkLst>
            <pc:docMk/>
            <pc:sldMk cId="1624696381" sldId="257"/>
            <ac:picMk id="5" creationId="{C031F368-E684-415A-9C81-4C7FF2C1F5EA}"/>
          </ac:picMkLst>
        </pc:picChg>
        <pc:picChg chg="mod">
          <ac:chgData name="Communication AFAO" userId="fc852b8388f36a58" providerId="LiveId" clId="{6A545E71-AE18-4DF4-8C4C-2CC143933A0E}" dt="2022-01-26T17:10:18.920" v="4332" actId="14861"/>
          <ac:picMkLst>
            <pc:docMk/>
            <pc:sldMk cId="1624696381" sldId="257"/>
            <ac:picMk id="10" creationId="{50D3F1CA-7961-42A1-B59D-EFA69F631EBF}"/>
          </ac:picMkLst>
        </pc:picChg>
      </pc:sldChg>
      <pc:sldChg chg="addSp delSp modSp del mod ord">
        <pc:chgData name="Communication AFAO" userId="fc852b8388f36a58" providerId="LiveId" clId="{6A545E71-AE18-4DF4-8C4C-2CC143933A0E}" dt="2022-01-18T09:31:37.191" v="2135" actId="2696"/>
        <pc:sldMkLst>
          <pc:docMk/>
          <pc:sldMk cId="3267910226" sldId="259"/>
        </pc:sldMkLst>
        <pc:spChg chg="del mod">
          <ac:chgData name="Communication AFAO" userId="fc852b8388f36a58" providerId="LiveId" clId="{6A545E71-AE18-4DF4-8C4C-2CC143933A0E}" dt="2022-01-18T09:28:42.395" v="2098" actId="21"/>
          <ac:spMkLst>
            <pc:docMk/>
            <pc:sldMk cId="3267910226" sldId="259"/>
            <ac:spMk id="3" creationId="{2DEF808F-8CE7-40B7-A8F5-0595A1783C10}"/>
          </ac:spMkLst>
        </pc:spChg>
        <pc:spChg chg="add mod">
          <ac:chgData name="Communication AFAO" userId="fc852b8388f36a58" providerId="LiveId" clId="{6A545E71-AE18-4DF4-8C4C-2CC143933A0E}" dt="2022-01-18T09:28:42.395" v="2098" actId="21"/>
          <ac:spMkLst>
            <pc:docMk/>
            <pc:sldMk cId="3267910226" sldId="259"/>
            <ac:spMk id="4" creationId="{16553A0E-0B59-404F-9195-2E7E08B0A1C9}"/>
          </ac:spMkLst>
        </pc:spChg>
        <pc:spChg chg="mod">
          <ac:chgData name="Communication AFAO" userId="fc852b8388f36a58" providerId="LiveId" clId="{6A545E71-AE18-4DF4-8C4C-2CC143933A0E}" dt="2022-01-18T08:55:41.617" v="903" actId="113"/>
          <ac:spMkLst>
            <pc:docMk/>
            <pc:sldMk cId="3267910226" sldId="259"/>
            <ac:spMk id="7" creationId="{7B8F2E42-A4AC-4B57-9EEE-10CBC3277B8E}"/>
          </ac:spMkLst>
        </pc:spChg>
        <pc:picChg chg="mod">
          <ac:chgData name="Communication AFAO" userId="fc852b8388f36a58" providerId="LiveId" clId="{6A545E71-AE18-4DF4-8C4C-2CC143933A0E}" dt="2022-01-18T08:55:35.969" v="902" actId="1076"/>
          <ac:picMkLst>
            <pc:docMk/>
            <pc:sldMk cId="3267910226" sldId="259"/>
            <ac:picMk id="8" creationId="{F7DA49A0-466D-4BA1-8BF5-290F4EFC4979}"/>
          </ac:picMkLst>
        </pc:picChg>
      </pc:sldChg>
      <pc:sldChg chg="del">
        <pc:chgData name="Communication AFAO" userId="fc852b8388f36a58" providerId="LiveId" clId="{6A545E71-AE18-4DF4-8C4C-2CC143933A0E}" dt="2022-01-18T09:01:21.639" v="1156" actId="2696"/>
        <pc:sldMkLst>
          <pc:docMk/>
          <pc:sldMk cId="3246910451" sldId="261"/>
        </pc:sldMkLst>
      </pc:sldChg>
      <pc:sldChg chg="del">
        <pc:chgData name="Communication AFAO" userId="fc852b8388f36a58" providerId="LiveId" clId="{6A545E71-AE18-4DF4-8C4C-2CC143933A0E}" dt="2022-01-18T09:15:00.227" v="1678" actId="2696"/>
        <pc:sldMkLst>
          <pc:docMk/>
          <pc:sldMk cId="2135151659" sldId="264"/>
        </pc:sldMkLst>
      </pc:sldChg>
      <pc:sldChg chg="modSp mod ord">
        <pc:chgData name="Communication AFAO" userId="fc852b8388f36a58" providerId="LiveId" clId="{6A545E71-AE18-4DF4-8C4C-2CC143933A0E}" dt="2022-01-26T17:16:17.412" v="4411" actId="207"/>
        <pc:sldMkLst>
          <pc:docMk/>
          <pc:sldMk cId="192253801" sldId="265"/>
        </pc:sldMkLst>
        <pc:spChg chg="mod">
          <ac:chgData name="Communication AFAO" userId="fc852b8388f36a58" providerId="LiveId" clId="{6A545E71-AE18-4DF4-8C4C-2CC143933A0E}" dt="2022-01-26T16:38:11.983" v="3922" actId="1076"/>
          <ac:spMkLst>
            <pc:docMk/>
            <pc:sldMk cId="192253801" sldId="265"/>
            <ac:spMk id="2" creationId="{FA2571A6-4B8C-4C2E-9A47-9D5B22D1C22B}"/>
          </ac:spMkLst>
        </pc:spChg>
        <pc:spChg chg="mod">
          <ac:chgData name="Communication AFAO" userId="fc852b8388f36a58" providerId="LiveId" clId="{6A545E71-AE18-4DF4-8C4C-2CC143933A0E}" dt="2022-01-26T17:16:17.412" v="4411" actId="207"/>
          <ac:spMkLst>
            <pc:docMk/>
            <pc:sldMk cId="192253801" sldId="265"/>
            <ac:spMk id="3" creationId="{25F69779-3F1F-425A-B7B5-25057A0A1ACD}"/>
          </ac:spMkLst>
        </pc:spChg>
        <pc:graphicFrameChg chg="mod">
          <ac:chgData name="Communication AFAO" userId="fc852b8388f36a58" providerId="LiveId" clId="{6A545E71-AE18-4DF4-8C4C-2CC143933A0E}" dt="2022-01-26T16:40:32.179" v="3992" actId="1076"/>
          <ac:graphicFrameMkLst>
            <pc:docMk/>
            <pc:sldMk cId="192253801" sldId="265"/>
            <ac:graphicFrameMk id="7" creationId="{5EB729DA-4DCC-4172-B4C1-A4C6FACE05B2}"/>
          </ac:graphicFrameMkLst>
        </pc:graphicFrameChg>
        <pc:picChg chg="mod">
          <ac:chgData name="Communication AFAO" userId="fc852b8388f36a58" providerId="LiveId" clId="{6A545E71-AE18-4DF4-8C4C-2CC143933A0E}" dt="2022-01-26T16:40:49.496" v="3993"/>
          <ac:picMkLst>
            <pc:docMk/>
            <pc:sldMk cId="192253801" sldId="265"/>
            <ac:picMk id="9" creationId="{CCE012B4-4F3D-45DE-811F-521147C54B2D}"/>
          </ac:picMkLst>
        </pc:picChg>
      </pc:sldChg>
      <pc:sldChg chg="modSp mod">
        <pc:chgData name="Communication AFAO" userId="fc852b8388f36a58" providerId="LiveId" clId="{6A545E71-AE18-4DF4-8C4C-2CC143933A0E}" dt="2022-01-26T17:19:14.219" v="4437" actId="207"/>
        <pc:sldMkLst>
          <pc:docMk/>
          <pc:sldMk cId="893860448" sldId="266"/>
        </pc:sldMkLst>
        <pc:spChg chg="mod">
          <ac:chgData name="Communication AFAO" userId="fc852b8388f36a58" providerId="LiveId" clId="{6A545E71-AE18-4DF4-8C4C-2CC143933A0E}" dt="2022-01-26T16:50:24.006" v="4096" actId="404"/>
          <ac:spMkLst>
            <pc:docMk/>
            <pc:sldMk cId="893860448" sldId="266"/>
            <ac:spMk id="2" creationId="{AC0B61C9-FD9B-4F75-AC1F-3B392FBBD748}"/>
          </ac:spMkLst>
        </pc:spChg>
        <pc:spChg chg="mod">
          <ac:chgData name="Communication AFAO" userId="fc852b8388f36a58" providerId="LiveId" clId="{6A545E71-AE18-4DF4-8C4C-2CC143933A0E}" dt="2022-01-26T17:18:54.295" v="4431" actId="207"/>
          <ac:spMkLst>
            <pc:docMk/>
            <pc:sldMk cId="893860448" sldId="266"/>
            <ac:spMk id="3" creationId="{8BF0D4DF-86B4-4E16-ACC6-CB8634E22EE4}"/>
          </ac:spMkLst>
        </pc:spChg>
        <pc:spChg chg="mod">
          <ac:chgData name="Communication AFAO" userId="fc852b8388f36a58" providerId="LiveId" clId="{6A545E71-AE18-4DF4-8C4C-2CC143933A0E}" dt="2022-01-26T17:19:07.086" v="4435" actId="207"/>
          <ac:spMkLst>
            <pc:docMk/>
            <pc:sldMk cId="893860448" sldId="266"/>
            <ac:spMk id="13" creationId="{E9CC9B9D-C1FF-496F-95CA-1B60C348E69A}"/>
          </ac:spMkLst>
        </pc:spChg>
        <pc:spChg chg="mod">
          <ac:chgData name="Communication AFAO" userId="fc852b8388f36a58" providerId="LiveId" clId="{6A545E71-AE18-4DF4-8C4C-2CC143933A0E}" dt="2022-01-26T17:19:14.219" v="4437" actId="207"/>
          <ac:spMkLst>
            <pc:docMk/>
            <pc:sldMk cId="893860448" sldId="266"/>
            <ac:spMk id="17" creationId="{9D9993E0-DF0B-411C-A496-466C4F077F07}"/>
          </ac:spMkLst>
        </pc:spChg>
        <pc:graphicFrameChg chg="mod modGraphic">
          <ac:chgData name="Communication AFAO" userId="fc852b8388f36a58" providerId="LiveId" clId="{6A545E71-AE18-4DF4-8C4C-2CC143933A0E}" dt="2022-01-26T16:49:48.938" v="4091" actId="1076"/>
          <ac:graphicFrameMkLst>
            <pc:docMk/>
            <pc:sldMk cId="893860448" sldId="266"/>
            <ac:graphicFrameMk id="5" creationId="{0965F593-B8F6-4F75-8AE7-42006FA75E82}"/>
          </ac:graphicFrameMkLst>
        </pc:graphicFrameChg>
      </pc:sldChg>
      <pc:sldChg chg="del">
        <pc:chgData name="Communication AFAO" userId="fc852b8388f36a58" providerId="LiveId" clId="{6A545E71-AE18-4DF4-8C4C-2CC143933A0E}" dt="2022-01-18T09:03:58.404" v="1240" actId="2696"/>
        <pc:sldMkLst>
          <pc:docMk/>
          <pc:sldMk cId="1412119479" sldId="267"/>
        </pc:sldMkLst>
      </pc:sldChg>
      <pc:sldChg chg="modSp mod">
        <pc:chgData name="Communication AFAO" userId="fc852b8388f36a58" providerId="LiveId" clId="{6A545E71-AE18-4DF4-8C4C-2CC143933A0E}" dt="2022-02-07T16:16:11.063" v="4652" actId="207"/>
        <pc:sldMkLst>
          <pc:docMk/>
          <pc:sldMk cId="3973349894" sldId="268"/>
        </pc:sldMkLst>
        <pc:spChg chg="mod">
          <ac:chgData name="Communication AFAO" userId="fc852b8388f36a58" providerId="LiveId" clId="{6A545E71-AE18-4DF4-8C4C-2CC143933A0E}" dt="2022-02-07T16:16:11.063" v="4652" actId="207"/>
          <ac:spMkLst>
            <pc:docMk/>
            <pc:sldMk cId="3973349894" sldId="268"/>
            <ac:spMk id="5" creationId="{BE77423B-E54E-4357-906E-E1AD65950EE8}"/>
          </ac:spMkLst>
        </pc:spChg>
      </pc:sldChg>
      <pc:sldChg chg="modSp mod ord">
        <pc:chgData name="Communication AFAO" userId="fc852b8388f36a58" providerId="LiveId" clId="{6A545E71-AE18-4DF4-8C4C-2CC143933A0E}" dt="2022-01-26T16:45:18.154" v="4025" actId="207"/>
        <pc:sldMkLst>
          <pc:docMk/>
          <pc:sldMk cId="3041913096" sldId="269"/>
        </pc:sldMkLst>
        <pc:spChg chg="mod">
          <ac:chgData name="Communication AFAO" userId="fc852b8388f36a58" providerId="LiveId" clId="{6A545E71-AE18-4DF4-8C4C-2CC143933A0E}" dt="2022-01-26T16:45:18.154" v="4025" actId="207"/>
          <ac:spMkLst>
            <pc:docMk/>
            <pc:sldMk cId="3041913096" sldId="269"/>
            <ac:spMk id="5" creationId="{6B964FC4-E9A5-4411-A527-99053AF06F52}"/>
          </ac:spMkLst>
        </pc:spChg>
        <pc:spChg chg="mod">
          <ac:chgData name="Communication AFAO" userId="fc852b8388f36a58" providerId="LiveId" clId="{6A545E71-AE18-4DF4-8C4C-2CC143933A0E}" dt="2022-01-26T16:41:45.806" v="4011" actId="6549"/>
          <ac:spMkLst>
            <pc:docMk/>
            <pc:sldMk cId="3041913096" sldId="269"/>
            <ac:spMk id="6" creationId="{37B79454-7106-4C57-8304-913483F201A8}"/>
          </ac:spMkLst>
        </pc:spChg>
      </pc:sldChg>
      <pc:sldChg chg="addSp delSp modSp mod ord">
        <pc:chgData name="Communication AFAO" userId="fc852b8388f36a58" providerId="LiveId" clId="{6A545E71-AE18-4DF4-8C4C-2CC143933A0E}" dt="2022-01-26T17:12:09.567" v="4347" actId="2711"/>
        <pc:sldMkLst>
          <pc:docMk/>
          <pc:sldMk cId="2860433917" sldId="270"/>
        </pc:sldMkLst>
        <pc:spChg chg="mod">
          <ac:chgData name="Communication AFAO" userId="fc852b8388f36a58" providerId="LiveId" clId="{6A545E71-AE18-4DF4-8C4C-2CC143933A0E}" dt="2022-01-26T17:11:02.413" v="4341" actId="403"/>
          <ac:spMkLst>
            <pc:docMk/>
            <pc:sldMk cId="2860433917" sldId="270"/>
            <ac:spMk id="3" creationId="{FD9A55BC-A1B7-46F8-8DB4-3DC1A52CB83C}"/>
          </ac:spMkLst>
        </pc:spChg>
        <pc:spChg chg="mod">
          <ac:chgData name="Communication AFAO" userId="fc852b8388f36a58" providerId="LiveId" clId="{6A545E71-AE18-4DF4-8C4C-2CC143933A0E}" dt="2022-01-26T17:12:09.567" v="4347" actId="2711"/>
          <ac:spMkLst>
            <pc:docMk/>
            <pc:sldMk cId="2860433917" sldId="270"/>
            <ac:spMk id="5" creationId="{CECED000-683F-4852-B0CC-BB56AFCDB04A}"/>
          </ac:spMkLst>
        </pc:spChg>
        <pc:spChg chg="del">
          <ac:chgData name="Communication AFAO" userId="fc852b8388f36a58" providerId="LiveId" clId="{6A545E71-AE18-4DF4-8C4C-2CC143933A0E}" dt="2022-01-26T15:31:59.513" v="3012" actId="478"/>
          <ac:spMkLst>
            <pc:docMk/>
            <pc:sldMk cId="2860433917" sldId="270"/>
            <ac:spMk id="8" creationId="{1A4E67BA-499B-4949-9296-6C6A9915384A}"/>
          </ac:spMkLst>
        </pc:spChg>
        <pc:picChg chg="add del">
          <ac:chgData name="Communication AFAO" userId="fc852b8388f36a58" providerId="LiveId" clId="{6A545E71-AE18-4DF4-8C4C-2CC143933A0E}" dt="2022-01-26T15:29:47.377" v="2992" actId="21"/>
          <ac:picMkLst>
            <pc:docMk/>
            <pc:sldMk cId="2860433917" sldId="270"/>
            <ac:picMk id="12" creationId="{8473EF44-5925-40FB-868C-08492B4BF2C5}"/>
          </ac:picMkLst>
        </pc:picChg>
      </pc:sldChg>
      <pc:sldChg chg="addSp delSp modSp mod">
        <pc:chgData name="Communication AFAO" userId="fc852b8388f36a58" providerId="LiveId" clId="{6A545E71-AE18-4DF4-8C4C-2CC143933A0E}" dt="2022-01-26T17:19:40.736" v="4449" actId="207"/>
        <pc:sldMkLst>
          <pc:docMk/>
          <pc:sldMk cId="3896679051" sldId="272"/>
        </pc:sldMkLst>
        <pc:spChg chg="mod">
          <ac:chgData name="Communication AFAO" userId="fc852b8388f36a58" providerId="LiveId" clId="{6A545E71-AE18-4DF4-8C4C-2CC143933A0E}" dt="2022-01-26T16:50:31.621" v="4100" actId="20577"/>
          <ac:spMkLst>
            <pc:docMk/>
            <pc:sldMk cId="3896679051" sldId="272"/>
            <ac:spMk id="2" creationId="{E861A76B-341F-4095-B593-09033E23C764}"/>
          </ac:spMkLst>
        </pc:spChg>
        <pc:spChg chg="mod">
          <ac:chgData name="Communication AFAO" userId="fc852b8388f36a58" providerId="LiveId" clId="{6A545E71-AE18-4DF4-8C4C-2CC143933A0E}" dt="2022-01-26T17:19:26.425" v="4441" actId="207"/>
          <ac:spMkLst>
            <pc:docMk/>
            <pc:sldMk cId="3896679051" sldId="272"/>
            <ac:spMk id="3" creationId="{12ADC587-DE6C-425A-859C-46C783C8C310}"/>
          </ac:spMkLst>
        </pc:spChg>
        <pc:spChg chg="mod">
          <ac:chgData name="Communication AFAO" userId="fc852b8388f36a58" providerId="LiveId" clId="{6A545E71-AE18-4DF4-8C4C-2CC143933A0E}" dt="2022-01-26T17:19:40.736" v="4449" actId="207"/>
          <ac:spMkLst>
            <pc:docMk/>
            <pc:sldMk cId="3896679051" sldId="272"/>
            <ac:spMk id="6" creationId="{3B53379D-53F3-41D7-88E5-3A56B7394315}"/>
          </ac:spMkLst>
        </pc:spChg>
        <pc:picChg chg="del">
          <ac:chgData name="Communication AFAO" userId="fc852b8388f36a58" providerId="LiveId" clId="{6A545E71-AE18-4DF4-8C4C-2CC143933A0E}" dt="2022-01-26T16:57:43.300" v="4205" actId="478"/>
          <ac:picMkLst>
            <pc:docMk/>
            <pc:sldMk cId="3896679051" sldId="272"/>
            <ac:picMk id="5" creationId="{76132CD7-1567-4C0E-8A1B-BACA48C0B346}"/>
          </ac:picMkLst>
        </pc:picChg>
        <pc:picChg chg="add mod">
          <ac:chgData name="Communication AFAO" userId="fc852b8388f36a58" providerId="LiveId" clId="{6A545E71-AE18-4DF4-8C4C-2CC143933A0E}" dt="2022-01-26T16:58:11.975" v="4211" actId="1076"/>
          <ac:picMkLst>
            <pc:docMk/>
            <pc:sldMk cId="3896679051" sldId="272"/>
            <ac:picMk id="7" creationId="{A79F0245-A833-48C4-AB9B-08095829FCDD}"/>
          </ac:picMkLst>
        </pc:picChg>
      </pc:sldChg>
      <pc:sldChg chg="modSp mod">
        <pc:chgData name="Communication AFAO" userId="fc852b8388f36a58" providerId="LiveId" clId="{6A545E71-AE18-4DF4-8C4C-2CC143933A0E}" dt="2022-01-26T17:20:28.464" v="4476" actId="1035"/>
        <pc:sldMkLst>
          <pc:docMk/>
          <pc:sldMk cId="3673979434" sldId="273"/>
        </pc:sldMkLst>
        <pc:spChg chg="mod">
          <ac:chgData name="Communication AFAO" userId="fc852b8388f36a58" providerId="LiveId" clId="{6A545E71-AE18-4DF4-8C4C-2CC143933A0E}" dt="2022-01-26T16:50:49.309" v="4101" actId="1076"/>
          <ac:spMkLst>
            <pc:docMk/>
            <pc:sldMk cId="3673979434" sldId="273"/>
            <ac:spMk id="2" creationId="{BAB6E970-431D-46D8-AC01-BAC14D14154B}"/>
          </ac:spMkLst>
        </pc:spChg>
        <pc:spChg chg="mod">
          <ac:chgData name="Communication AFAO" userId="fc852b8388f36a58" providerId="LiveId" clId="{6A545E71-AE18-4DF4-8C4C-2CC143933A0E}" dt="2022-01-26T17:20:28.464" v="4476" actId="1035"/>
          <ac:spMkLst>
            <pc:docMk/>
            <pc:sldMk cId="3673979434" sldId="273"/>
            <ac:spMk id="3" creationId="{1A83903F-5E99-4C73-B675-668729531031}"/>
          </ac:spMkLst>
        </pc:spChg>
        <pc:spChg chg="mod">
          <ac:chgData name="Communication AFAO" userId="fc852b8388f36a58" providerId="LiveId" clId="{6A545E71-AE18-4DF4-8C4C-2CC143933A0E}" dt="2022-01-26T17:20:28.464" v="4476" actId="1035"/>
          <ac:spMkLst>
            <pc:docMk/>
            <pc:sldMk cId="3673979434" sldId="273"/>
            <ac:spMk id="6" creationId="{95A05BC0-1784-4E49-A0D9-64A0B29F9C96}"/>
          </ac:spMkLst>
        </pc:spChg>
        <pc:spChg chg="mod">
          <ac:chgData name="Communication AFAO" userId="fc852b8388f36a58" providerId="LiveId" clId="{6A545E71-AE18-4DF4-8C4C-2CC143933A0E}" dt="2022-01-26T17:20:28.464" v="4476" actId="1035"/>
          <ac:spMkLst>
            <pc:docMk/>
            <pc:sldMk cId="3673979434" sldId="273"/>
            <ac:spMk id="11" creationId="{AEAB2B13-57D5-4335-A24F-506AC2DD9E93}"/>
          </ac:spMkLst>
        </pc:spChg>
        <pc:spChg chg="mod">
          <ac:chgData name="Communication AFAO" userId="fc852b8388f36a58" providerId="LiveId" clId="{6A545E71-AE18-4DF4-8C4C-2CC143933A0E}" dt="2022-01-26T17:20:28.464" v="4476" actId="1035"/>
          <ac:spMkLst>
            <pc:docMk/>
            <pc:sldMk cId="3673979434" sldId="273"/>
            <ac:spMk id="15" creationId="{1A1C5D43-790C-42DD-92D8-8E8AEEBBAA01}"/>
          </ac:spMkLst>
        </pc:spChg>
        <pc:spChg chg="mod">
          <ac:chgData name="Communication AFAO" userId="fc852b8388f36a58" providerId="LiveId" clId="{6A545E71-AE18-4DF4-8C4C-2CC143933A0E}" dt="2022-01-26T17:20:28.464" v="4476" actId="1035"/>
          <ac:spMkLst>
            <pc:docMk/>
            <pc:sldMk cId="3673979434" sldId="273"/>
            <ac:spMk id="16" creationId="{5B566156-D183-423A-A237-473D53A40B60}"/>
          </ac:spMkLst>
        </pc:spChg>
        <pc:spChg chg="mod">
          <ac:chgData name="Communication AFAO" userId="fc852b8388f36a58" providerId="LiveId" clId="{6A545E71-AE18-4DF4-8C4C-2CC143933A0E}" dt="2022-01-26T17:20:28.464" v="4476" actId="1035"/>
          <ac:spMkLst>
            <pc:docMk/>
            <pc:sldMk cId="3673979434" sldId="273"/>
            <ac:spMk id="18" creationId="{9A3895D0-21D8-4576-AD0D-92347C24688D}"/>
          </ac:spMkLst>
        </pc:spChg>
        <pc:spChg chg="mod">
          <ac:chgData name="Communication AFAO" userId="fc852b8388f36a58" providerId="LiveId" clId="{6A545E71-AE18-4DF4-8C4C-2CC143933A0E}" dt="2022-01-26T17:20:28.464" v="4476" actId="1035"/>
          <ac:spMkLst>
            <pc:docMk/>
            <pc:sldMk cId="3673979434" sldId="273"/>
            <ac:spMk id="20" creationId="{3E306A85-C9E1-4591-A497-E283E92E4B9F}"/>
          </ac:spMkLst>
        </pc:spChg>
      </pc:sldChg>
      <pc:sldChg chg="addSp delSp modSp add del mod setBg">
        <pc:chgData name="Communication AFAO" userId="fc852b8388f36a58" providerId="LiveId" clId="{6A545E71-AE18-4DF4-8C4C-2CC143933A0E}" dt="2022-02-07T16:33:09.049" v="5215" actId="14100"/>
        <pc:sldMkLst>
          <pc:docMk/>
          <pc:sldMk cId="963082464" sldId="274"/>
        </pc:sldMkLst>
        <pc:spChg chg="mod">
          <ac:chgData name="Communication AFAO" userId="fc852b8388f36a58" providerId="LiveId" clId="{6A545E71-AE18-4DF4-8C4C-2CC143933A0E}" dt="2022-02-07T16:24:31.176" v="5055" actId="14100"/>
          <ac:spMkLst>
            <pc:docMk/>
            <pc:sldMk cId="963082464" sldId="274"/>
            <ac:spMk id="4" creationId="{A0ABFECE-1759-497C-8689-F6F61D37023F}"/>
          </ac:spMkLst>
        </pc:spChg>
        <pc:spChg chg="mod">
          <ac:chgData name="Communication AFAO" userId="fc852b8388f36a58" providerId="LiveId" clId="{6A545E71-AE18-4DF4-8C4C-2CC143933A0E}" dt="2022-02-07T16:30:35.416" v="5187" actId="1076"/>
          <ac:spMkLst>
            <pc:docMk/>
            <pc:sldMk cId="963082464" sldId="274"/>
            <ac:spMk id="5" creationId="{C7461D25-997C-484E-8F6F-B75CFC676C76}"/>
          </ac:spMkLst>
        </pc:spChg>
        <pc:spChg chg="del">
          <ac:chgData name="Communication AFAO" userId="fc852b8388f36a58" providerId="LiveId" clId="{6A545E71-AE18-4DF4-8C4C-2CC143933A0E}" dt="2022-02-07T16:11:59.664" v="4497" actId="478"/>
          <ac:spMkLst>
            <pc:docMk/>
            <pc:sldMk cId="963082464" sldId="274"/>
            <ac:spMk id="6" creationId="{3D7972AC-54CD-4A3C-842C-DCBAC8ED9B1F}"/>
          </ac:spMkLst>
        </pc:spChg>
        <pc:spChg chg="add del mod">
          <ac:chgData name="Communication AFAO" userId="fc852b8388f36a58" providerId="LiveId" clId="{6A545E71-AE18-4DF4-8C4C-2CC143933A0E}" dt="2022-02-07T16:23:51.011" v="5046" actId="478"/>
          <ac:spMkLst>
            <pc:docMk/>
            <pc:sldMk cId="963082464" sldId="274"/>
            <ac:spMk id="11" creationId="{5E42A443-3E71-4EF3-ACFD-540B26A5D616}"/>
          </ac:spMkLst>
        </pc:spChg>
        <pc:spChg chg="add mod ord">
          <ac:chgData name="Communication AFAO" userId="fc852b8388f36a58" providerId="LiveId" clId="{6A545E71-AE18-4DF4-8C4C-2CC143933A0E}" dt="2022-02-07T16:33:04.018" v="5214" actId="14100"/>
          <ac:spMkLst>
            <pc:docMk/>
            <pc:sldMk cId="963082464" sldId="274"/>
            <ac:spMk id="12" creationId="{088A7AD6-9880-4579-8DBF-0071D715CABC}"/>
          </ac:spMkLst>
        </pc:spChg>
        <pc:spChg chg="add mod">
          <ac:chgData name="Communication AFAO" userId="fc852b8388f36a58" providerId="LiveId" clId="{6A545E71-AE18-4DF4-8C4C-2CC143933A0E}" dt="2022-02-07T16:33:09.049" v="5215" actId="14100"/>
          <ac:spMkLst>
            <pc:docMk/>
            <pc:sldMk cId="963082464" sldId="274"/>
            <ac:spMk id="13" creationId="{F4EDE51B-0C34-4E43-B8AF-1CDB161344D2}"/>
          </ac:spMkLst>
        </pc:spChg>
        <pc:picChg chg="del mod">
          <ac:chgData name="Communication AFAO" userId="fc852b8388f36a58" providerId="LiveId" clId="{6A545E71-AE18-4DF4-8C4C-2CC143933A0E}" dt="2022-02-07T16:13:02.941" v="4508" actId="478"/>
          <ac:picMkLst>
            <pc:docMk/>
            <pc:sldMk cId="963082464" sldId="274"/>
            <ac:picMk id="3" creationId="{A3FD3D9C-A15F-4681-9135-3685A8736755}"/>
          </ac:picMkLst>
        </pc:picChg>
        <pc:picChg chg="add mod">
          <ac:chgData name="Communication AFAO" userId="fc852b8388f36a58" providerId="LiveId" clId="{6A545E71-AE18-4DF4-8C4C-2CC143933A0E}" dt="2022-01-18T09:39:05.061" v="2314" actId="1076"/>
          <ac:picMkLst>
            <pc:docMk/>
            <pc:sldMk cId="963082464" sldId="274"/>
            <ac:picMk id="6" creationId="{AB659198-A12E-456F-9E5F-AB0739F9AB0A}"/>
          </ac:picMkLst>
        </pc:picChg>
        <pc:picChg chg="add mod ord modCrop">
          <ac:chgData name="Communication AFAO" userId="fc852b8388f36a58" providerId="LiveId" clId="{6A545E71-AE18-4DF4-8C4C-2CC143933A0E}" dt="2022-02-07T16:32:35.478" v="5204" actId="170"/>
          <ac:picMkLst>
            <pc:docMk/>
            <pc:sldMk cId="963082464" sldId="274"/>
            <ac:picMk id="7" creationId="{D3BB9365-2F92-4D45-AFF7-A31C65B026C5}"/>
          </ac:picMkLst>
        </pc:picChg>
        <pc:picChg chg="del">
          <ac:chgData name="Communication AFAO" userId="fc852b8388f36a58" providerId="LiveId" clId="{6A545E71-AE18-4DF4-8C4C-2CC143933A0E}" dt="2022-02-07T16:13:00.839" v="4506" actId="478"/>
          <ac:picMkLst>
            <pc:docMk/>
            <pc:sldMk cId="963082464" sldId="274"/>
            <ac:picMk id="9" creationId="{0B92B178-6444-41A8-A10C-0A950EFD8052}"/>
          </ac:picMkLst>
        </pc:picChg>
        <pc:picChg chg="add mod modCrop">
          <ac:chgData name="Communication AFAO" userId="fc852b8388f36a58" providerId="LiveId" clId="{6A545E71-AE18-4DF4-8C4C-2CC143933A0E}" dt="2022-02-07T16:32:24.255" v="5199" actId="14100"/>
          <ac:picMkLst>
            <pc:docMk/>
            <pc:sldMk cId="963082464" sldId="274"/>
            <ac:picMk id="10" creationId="{8B12FC3A-CA34-437D-9FA3-8EBA04126461}"/>
          </ac:picMkLst>
        </pc:picChg>
      </pc:sldChg>
      <pc:sldChg chg="addSp delSp modSp del mod setBg">
        <pc:chgData name="Communication AFAO" userId="fc852b8388f36a58" providerId="LiveId" clId="{6A545E71-AE18-4DF4-8C4C-2CC143933A0E}" dt="2022-01-24T13:41:38.456" v="2843" actId="2696"/>
        <pc:sldMkLst>
          <pc:docMk/>
          <pc:sldMk cId="1769393188" sldId="275"/>
        </pc:sldMkLst>
        <pc:spChg chg="add del mod">
          <ac:chgData name="Communication AFAO" userId="fc852b8388f36a58" providerId="LiveId" clId="{6A545E71-AE18-4DF4-8C4C-2CC143933A0E}" dt="2022-01-18T09:18:28.382" v="1755" actId="478"/>
          <ac:spMkLst>
            <pc:docMk/>
            <pc:sldMk cId="1769393188" sldId="275"/>
            <ac:spMk id="3" creationId="{EB7A1CC3-D735-4E3C-AAC2-7F3FC9942B22}"/>
          </ac:spMkLst>
        </pc:spChg>
        <pc:spChg chg="del mod">
          <ac:chgData name="Communication AFAO" userId="fc852b8388f36a58" providerId="LiveId" clId="{6A545E71-AE18-4DF4-8C4C-2CC143933A0E}" dt="2022-01-18T10:30:17.748" v="2814" actId="478"/>
          <ac:spMkLst>
            <pc:docMk/>
            <pc:sldMk cId="1769393188" sldId="275"/>
            <ac:spMk id="4" creationId="{12EF0518-6A6E-42C0-91BB-ADCB92856E0F}"/>
          </ac:spMkLst>
        </pc:spChg>
        <pc:spChg chg="del">
          <ac:chgData name="Communication AFAO" userId="fc852b8388f36a58" providerId="LiveId" clId="{6A545E71-AE18-4DF4-8C4C-2CC143933A0E}" dt="2022-01-18T09:18:26.538" v="1754" actId="478"/>
          <ac:spMkLst>
            <pc:docMk/>
            <pc:sldMk cId="1769393188" sldId="275"/>
            <ac:spMk id="5" creationId="{A58115C9-585B-4348-BB0C-AE747F81C80F}"/>
          </ac:spMkLst>
        </pc:spChg>
        <pc:spChg chg="del">
          <ac:chgData name="Communication AFAO" userId="fc852b8388f36a58" providerId="LiveId" clId="{6A545E71-AE18-4DF4-8C4C-2CC143933A0E}" dt="2022-01-18T09:18:26.538" v="1754" actId="478"/>
          <ac:spMkLst>
            <pc:docMk/>
            <pc:sldMk cId="1769393188" sldId="275"/>
            <ac:spMk id="7" creationId="{C2A2EC59-2A1B-45F4-8367-E52657A77478}"/>
          </ac:spMkLst>
        </pc:spChg>
        <pc:spChg chg="del">
          <ac:chgData name="Communication AFAO" userId="fc852b8388f36a58" providerId="LiveId" clId="{6A545E71-AE18-4DF4-8C4C-2CC143933A0E}" dt="2022-01-18T09:18:26.538" v="1754" actId="478"/>
          <ac:spMkLst>
            <pc:docMk/>
            <pc:sldMk cId="1769393188" sldId="275"/>
            <ac:spMk id="9" creationId="{2B92F991-19B3-4EC5-BD9F-14DE87408085}"/>
          </ac:spMkLst>
        </pc:spChg>
        <pc:spChg chg="add del mod">
          <ac:chgData name="Communication AFAO" userId="fc852b8388f36a58" providerId="LiveId" clId="{6A545E71-AE18-4DF4-8C4C-2CC143933A0E}" dt="2022-01-18T09:51:21.449" v="2378" actId="478"/>
          <ac:spMkLst>
            <pc:docMk/>
            <pc:sldMk cId="1769393188" sldId="275"/>
            <ac:spMk id="12" creationId="{A31218D7-31BA-47E0-919D-7B3DD3987DD1}"/>
          </ac:spMkLst>
        </pc:spChg>
        <pc:spChg chg="add mod ord">
          <ac:chgData name="Communication AFAO" userId="fc852b8388f36a58" providerId="LiveId" clId="{6A545E71-AE18-4DF4-8C4C-2CC143933A0E}" dt="2022-01-18T10:30:25.693" v="2816" actId="1076"/>
          <ac:spMkLst>
            <pc:docMk/>
            <pc:sldMk cId="1769393188" sldId="275"/>
            <ac:spMk id="13" creationId="{B95BB74D-4C04-4794-9F57-8195A5A5CE95}"/>
          </ac:spMkLst>
        </pc:spChg>
        <pc:spChg chg="add del mod ord">
          <ac:chgData name="Communication AFAO" userId="fc852b8388f36a58" providerId="LiveId" clId="{6A545E71-AE18-4DF4-8C4C-2CC143933A0E}" dt="2022-01-18T10:28:12.699" v="2700" actId="478"/>
          <ac:spMkLst>
            <pc:docMk/>
            <pc:sldMk cId="1769393188" sldId="275"/>
            <ac:spMk id="14" creationId="{B31779E2-8A25-4950-A7A2-3EA59BDBEBE4}"/>
          </ac:spMkLst>
        </pc:spChg>
        <pc:spChg chg="del">
          <ac:chgData name="Communication AFAO" userId="fc852b8388f36a58" providerId="LiveId" clId="{6A545E71-AE18-4DF4-8C4C-2CC143933A0E}" dt="2022-01-18T09:18:23.243" v="1753" actId="478"/>
          <ac:spMkLst>
            <pc:docMk/>
            <pc:sldMk cId="1769393188" sldId="275"/>
            <ac:spMk id="15" creationId="{62CC91B0-F21B-4585-99A2-AA1B9AAE360A}"/>
          </ac:spMkLst>
        </pc:spChg>
        <pc:spChg chg="add del mod">
          <ac:chgData name="Communication AFAO" userId="fc852b8388f36a58" providerId="LiveId" clId="{6A545E71-AE18-4DF4-8C4C-2CC143933A0E}" dt="2022-01-18T10:30:19.289" v="2815" actId="478"/>
          <ac:spMkLst>
            <pc:docMk/>
            <pc:sldMk cId="1769393188" sldId="275"/>
            <ac:spMk id="15" creationId="{F19F2F97-7E92-446D-B4F1-651BF2843E84}"/>
          </ac:spMkLst>
        </pc:spChg>
        <pc:spChg chg="add del mod ord">
          <ac:chgData name="Communication AFAO" userId="fc852b8388f36a58" providerId="LiveId" clId="{6A545E71-AE18-4DF4-8C4C-2CC143933A0E}" dt="2022-01-18T10:28:12.699" v="2700" actId="478"/>
          <ac:spMkLst>
            <pc:docMk/>
            <pc:sldMk cId="1769393188" sldId="275"/>
            <ac:spMk id="16" creationId="{C234D1DF-26CC-4DE7-9EE5-49DDA1AE893F}"/>
          </ac:spMkLst>
        </pc:spChg>
        <pc:spChg chg="del">
          <ac:chgData name="Communication AFAO" userId="fc852b8388f36a58" providerId="LiveId" clId="{6A545E71-AE18-4DF4-8C4C-2CC143933A0E}" dt="2022-01-18T10:30:27.570" v="2817" actId="478"/>
          <ac:spMkLst>
            <pc:docMk/>
            <pc:sldMk cId="1769393188" sldId="275"/>
            <ac:spMk id="20" creationId="{110A81E4-7451-48F0-A32E-6B91E8992FFC}"/>
          </ac:spMkLst>
        </pc:spChg>
        <pc:picChg chg="add del mod">
          <ac:chgData name="Communication AFAO" userId="fc852b8388f36a58" providerId="LiveId" clId="{6A545E71-AE18-4DF4-8C4C-2CC143933A0E}" dt="2022-01-18T09:45:06.829" v="2339" actId="478"/>
          <ac:picMkLst>
            <pc:docMk/>
            <pc:sldMk cId="1769393188" sldId="275"/>
            <ac:picMk id="3" creationId="{94596606-D47F-4EBD-BDFE-608CA46B7421}"/>
          </ac:picMkLst>
        </pc:picChg>
        <pc:picChg chg="add del mod">
          <ac:chgData name="Communication AFAO" userId="fc852b8388f36a58" providerId="LiveId" clId="{6A545E71-AE18-4DF4-8C4C-2CC143933A0E}" dt="2022-01-18T10:28:12.699" v="2700" actId="478"/>
          <ac:picMkLst>
            <pc:docMk/>
            <pc:sldMk cId="1769393188" sldId="275"/>
            <ac:picMk id="6" creationId="{9E82F820-6606-4CC5-8B8A-3367FFF1547A}"/>
          </ac:picMkLst>
        </pc:picChg>
        <pc:picChg chg="add del mod modCrop">
          <ac:chgData name="Communication AFAO" userId="fc852b8388f36a58" providerId="LiveId" clId="{6A545E71-AE18-4DF4-8C4C-2CC143933A0E}" dt="2022-01-18T09:39:47.320" v="2318" actId="478"/>
          <ac:picMkLst>
            <pc:docMk/>
            <pc:sldMk cId="1769393188" sldId="275"/>
            <ac:picMk id="8" creationId="{6C6C62FF-4C75-43B9-9DF5-DEFD02628FC8}"/>
          </ac:picMkLst>
        </pc:picChg>
        <pc:picChg chg="add del mod">
          <ac:chgData name="Communication AFAO" userId="fc852b8388f36a58" providerId="LiveId" clId="{6A545E71-AE18-4DF4-8C4C-2CC143933A0E}" dt="2022-01-18T10:28:12.699" v="2700" actId="478"/>
          <ac:picMkLst>
            <pc:docMk/>
            <pc:sldMk cId="1769393188" sldId="275"/>
            <ac:picMk id="8" creationId="{8886C8D0-5816-4D66-AEF3-418A744250DF}"/>
          </ac:picMkLst>
        </pc:picChg>
        <pc:picChg chg="add mod">
          <ac:chgData name="Communication AFAO" userId="fc852b8388f36a58" providerId="LiveId" clId="{6A545E71-AE18-4DF4-8C4C-2CC143933A0E}" dt="2022-01-18T10:30:25.693" v="2816" actId="1076"/>
          <ac:picMkLst>
            <pc:docMk/>
            <pc:sldMk cId="1769393188" sldId="275"/>
            <ac:picMk id="10" creationId="{E94D8DA2-24A3-4256-A17D-FA1E66458E13}"/>
          </ac:picMkLst>
        </pc:picChg>
        <pc:picChg chg="del">
          <ac:chgData name="Communication AFAO" userId="fc852b8388f36a58" providerId="LiveId" clId="{6A545E71-AE18-4DF4-8C4C-2CC143933A0E}" dt="2022-01-18T09:18:20.891" v="1752" actId="478"/>
          <ac:picMkLst>
            <pc:docMk/>
            <pc:sldMk cId="1769393188" sldId="275"/>
            <ac:picMk id="11" creationId="{2D80DBDF-54F6-4A0D-801F-95E287A516E1}"/>
          </ac:picMkLst>
        </pc:picChg>
        <pc:picChg chg="add del mod modCrop">
          <ac:chgData name="Communication AFAO" userId="fc852b8388f36a58" providerId="LiveId" clId="{6A545E71-AE18-4DF4-8C4C-2CC143933A0E}" dt="2022-01-18T10:28:16.095" v="2701" actId="478"/>
          <ac:picMkLst>
            <pc:docMk/>
            <pc:sldMk cId="1769393188" sldId="275"/>
            <ac:picMk id="17" creationId="{825F6F95-8FB1-49AE-A272-2FF0EFD16226}"/>
          </ac:picMkLst>
        </pc:picChg>
        <pc:picChg chg="del">
          <ac:chgData name="Communication AFAO" userId="fc852b8388f36a58" providerId="LiveId" clId="{6A545E71-AE18-4DF4-8C4C-2CC143933A0E}" dt="2022-01-18T10:30:27.570" v="2817" actId="478"/>
          <ac:picMkLst>
            <pc:docMk/>
            <pc:sldMk cId="1769393188" sldId="275"/>
            <ac:picMk id="19" creationId="{B6EFC226-9C91-450E-9B55-2191A6A827FB}"/>
          </ac:picMkLst>
        </pc:picChg>
      </pc:sldChg>
      <pc:sldChg chg="del">
        <pc:chgData name="Communication AFAO" userId="fc852b8388f36a58" providerId="LiveId" clId="{6A545E71-AE18-4DF4-8C4C-2CC143933A0E}" dt="2022-01-18T09:18:34.836" v="1756" actId="2696"/>
        <pc:sldMkLst>
          <pc:docMk/>
          <pc:sldMk cId="3762295228" sldId="276"/>
        </pc:sldMkLst>
      </pc:sldChg>
      <pc:sldChg chg="modSp del mod">
        <pc:chgData name="Communication AFAO" userId="fc852b8388f36a58" providerId="LiveId" clId="{6A545E71-AE18-4DF4-8C4C-2CC143933A0E}" dt="2022-01-18T09:41:15.530" v="2337" actId="2696"/>
        <pc:sldMkLst>
          <pc:docMk/>
          <pc:sldMk cId="3104163146" sldId="277"/>
        </pc:sldMkLst>
        <pc:spChg chg="mod">
          <ac:chgData name="Communication AFAO" userId="fc852b8388f36a58" providerId="LiveId" clId="{6A545E71-AE18-4DF4-8C4C-2CC143933A0E}" dt="2022-01-18T09:18:42.544" v="1758" actId="20577"/>
          <ac:spMkLst>
            <pc:docMk/>
            <pc:sldMk cId="3104163146" sldId="277"/>
            <ac:spMk id="15" creationId="{26207220-3334-4A61-9C4B-16353AA5817B}"/>
          </ac:spMkLst>
        </pc:spChg>
      </pc:sldChg>
      <pc:sldChg chg="addSp delSp modSp mod ord">
        <pc:chgData name="Communication AFAO" userId="fc852b8388f36a58" providerId="LiveId" clId="{6A545E71-AE18-4DF4-8C4C-2CC143933A0E}" dt="2022-02-07T17:07:53.538" v="6543"/>
        <pc:sldMkLst>
          <pc:docMk/>
          <pc:sldMk cId="434650224" sldId="278"/>
        </pc:sldMkLst>
        <pc:spChg chg="del">
          <ac:chgData name="Communication AFAO" userId="fc852b8388f36a58" providerId="LiveId" clId="{6A545E71-AE18-4DF4-8C4C-2CC143933A0E}" dt="2022-01-26T16:53:24.692" v="4116" actId="478"/>
          <ac:spMkLst>
            <pc:docMk/>
            <pc:sldMk cId="434650224" sldId="278"/>
            <ac:spMk id="4" creationId="{00FE595A-D6CE-4786-BE46-87E040BE4965}"/>
          </ac:spMkLst>
        </pc:spChg>
        <pc:spChg chg="del">
          <ac:chgData name="Communication AFAO" userId="fc852b8388f36a58" providerId="LiveId" clId="{6A545E71-AE18-4DF4-8C4C-2CC143933A0E}" dt="2022-01-26T16:53:24.692" v="4116" actId="478"/>
          <ac:spMkLst>
            <pc:docMk/>
            <pc:sldMk cId="434650224" sldId="278"/>
            <ac:spMk id="5" creationId="{0D5C4544-6464-4753-AD4F-9970A17780E7}"/>
          </ac:spMkLst>
        </pc:spChg>
        <pc:spChg chg="del">
          <ac:chgData name="Communication AFAO" userId="fc852b8388f36a58" providerId="LiveId" clId="{6A545E71-AE18-4DF4-8C4C-2CC143933A0E}" dt="2022-01-26T16:53:24.692" v="4116" actId="478"/>
          <ac:spMkLst>
            <pc:docMk/>
            <pc:sldMk cId="434650224" sldId="278"/>
            <ac:spMk id="6" creationId="{D8C817D6-6FF6-49BF-AB7A-CF6023A3890F}"/>
          </ac:spMkLst>
        </pc:spChg>
        <pc:spChg chg="add del mod">
          <ac:chgData name="Communication AFAO" userId="fc852b8388f36a58" providerId="LiveId" clId="{6A545E71-AE18-4DF4-8C4C-2CC143933A0E}" dt="2022-01-26T16:53:28.971" v="4118" actId="478"/>
          <ac:spMkLst>
            <pc:docMk/>
            <pc:sldMk cId="434650224" sldId="278"/>
            <ac:spMk id="58" creationId="{E24468AB-9AC7-4675-8A6D-9BE8EF91EFAA}"/>
          </ac:spMkLst>
        </pc:spChg>
        <pc:spChg chg="add del mod">
          <ac:chgData name="Communication AFAO" userId="fc852b8388f36a58" providerId="LiveId" clId="{6A545E71-AE18-4DF4-8C4C-2CC143933A0E}" dt="2022-01-26T16:53:26.893" v="4117" actId="478"/>
          <ac:spMkLst>
            <pc:docMk/>
            <pc:sldMk cId="434650224" sldId="278"/>
            <ac:spMk id="60" creationId="{5C8719FA-94D7-434D-AFB7-67ADAF76A0B8}"/>
          </ac:spMkLst>
        </pc:spChg>
        <pc:picChg chg="del">
          <ac:chgData name="Communication AFAO" userId="fc852b8388f36a58" providerId="LiveId" clId="{6A545E71-AE18-4DF4-8C4C-2CC143933A0E}" dt="2022-01-26T16:53:24.692" v="4116" actId="478"/>
          <ac:picMkLst>
            <pc:docMk/>
            <pc:sldMk cId="434650224" sldId="278"/>
            <ac:picMk id="3" creationId="{BB75D8C8-0715-4788-A52D-B609B0776BF2}"/>
          </ac:picMkLst>
        </pc:picChg>
        <pc:picChg chg="del">
          <ac:chgData name="Communication AFAO" userId="fc852b8388f36a58" providerId="LiveId" clId="{6A545E71-AE18-4DF4-8C4C-2CC143933A0E}" dt="2022-01-26T16:53:19.116" v="4115" actId="478"/>
          <ac:picMkLst>
            <pc:docMk/>
            <pc:sldMk cId="434650224" sldId="278"/>
            <ac:picMk id="7" creationId="{B57B7EFD-0C5A-4FE1-82D5-BA3EE4EC0820}"/>
          </ac:picMkLst>
        </pc:picChg>
        <pc:picChg chg="del">
          <ac:chgData name="Communication AFAO" userId="fc852b8388f36a58" providerId="LiveId" clId="{6A545E71-AE18-4DF4-8C4C-2CC143933A0E}" dt="2022-01-26T16:53:19.116" v="4115" actId="478"/>
          <ac:picMkLst>
            <pc:docMk/>
            <pc:sldMk cId="434650224" sldId="278"/>
            <ac:picMk id="8" creationId="{743D0F9D-448D-424A-A614-1F276A8D01A4}"/>
          </ac:picMkLst>
        </pc:picChg>
        <pc:picChg chg="del">
          <ac:chgData name="Communication AFAO" userId="fc852b8388f36a58" providerId="LiveId" clId="{6A545E71-AE18-4DF4-8C4C-2CC143933A0E}" dt="2022-01-26T16:53:24.692" v="4116" actId="478"/>
          <ac:picMkLst>
            <pc:docMk/>
            <pc:sldMk cId="434650224" sldId="278"/>
            <ac:picMk id="9" creationId="{738E1B0F-21F7-4266-84BF-3BA06965C963}"/>
          </ac:picMkLst>
        </pc:picChg>
        <pc:picChg chg="del">
          <ac:chgData name="Communication AFAO" userId="fc852b8388f36a58" providerId="LiveId" clId="{6A545E71-AE18-4DF4-8C4C-2CC143933A0E}" dt="2022-01-26T16:53:24.692" v="4116" actId="478"/>
          <ac:picMkLst>
            <pc:docMk/>
            <pc:sldMk cId="434650224" sldId="278"/>
            <ac:picMk id="10" creationId="{23623112-2EC4-462C-86B3-437F2F053999}"/>
          </ac:picMkLst>
        </pc:picChg>
        <pc:picChg chg="del">
          <ac:chgData name="Communication AFAO" userId="fc852b8388f36a58" providerId="LiveId" clId="{6A545E71-AE18-4DF4-8C4C-2CC143933A0E}" dt="2022-01-26T16:53:19.116" v="4115" actId="478"/>
          <ac:picMkLst>
            <pc:docMk/>
            <pc:sldMk cId="434650224" sldId="278"/>
            <ac:picMk id="11" creationId="{704B3CD6-D00C-43C2-95EC-22DA1E44A61C}"/>
          </ac:picMkLst>
        </pc:picChg>
        <pc:picChg chg="add mod">
          <ac:chgData name="Communication AFAO" userId="fc852b8388f36a58" providerId="LiveId" clId="{6A545E71-AE18-4DF4-8C4C-2CC143933A0E}" dt="2022-01-26T17:21:04.320" v="4492" actId="1037"/>
          <ac:picMkLst>
            <pc:docMk/>
            <pc:sldMk cId="434650224" sldId="278"/>
            <ac:picMk id="12" creationId="{78D30A25-B205-4D04-B02B-1C459FC6CAB8}"/>
          </ac:picMkLst>
        </pc:picChg>
        <pc:picChg chg="del">
          <ac:chgData name="Communication AFAO" userId="fc852b8388f36a58" providerId="LiveId" clId="{6A545E71-AE18-4DF4-8C4C-2CC143933A0E}" dt="2022-01-26T16:57:32.736" v="4203" actId="478"/>
          <ac:picMkLst>
            <pc:docMk/>
            <pc:sldMk cId="434650224" sldId="278"/>
            <ac:picMk id="14" creationId="{EE1E6D21-A81E-4C2F-A5F9-4DFFB592A770}"/>
          </ac:picMkLst>
        </pc:picChg>
        <pc:picChg chg="add del mod">
          <ac:chgData name="Communication AFAO" userId="fc852b8388f36a58" providerId="LiveId" clId="{6A545E71-AE18-4DF4-8C4C-2CC143933A0E}" dt="2022-01-26T16:58:46.336" v="4216" actId="478"/>
          <ac:picMkLst>
            <pc:docMk/>
            <pc:sldMk cId="434650224" sldId="278"/>
            <ac:picMk id="15" creationId="{0C48E9C7-E7CC-45CC-8E39-29452177E6ED}"/>
          </ac:picMkLst>
        </pc:picChg>
        <pc:picChg chg="add mod">
          <ac:chgData name="Communication AFAO" userId="fc852b8388f36a58" providerId="LiveId" clId="{6A545E71-AE18-4DF4-8C4C-2CC143933A0E}" dt="2022-01-26T17:21:04.320" v="4492" actId="1037"/>
          <ac:picMkLst>
            <pc:docMk/>
            <pc:sldMk cId="434650224" sldId="278"/>
            <ac:picMk id="17" creationId="{7ED80265-5C27-4BCA-BB55-623BD1815796}"/>
          </ac:picMkLst>
        </pc:picChg>
        <pc:picChg chg="add mod">
          <ac:chgData name="Communication AFAO" userId="fc852b8388f36a58" providerId="LiveId" clId="{6A545E71-AE18-4DF4-8C4C-2CC143933A0E}" dt="2022-01-26T17:21:04.320" v="4492" actId="1037"/>
          <ac:picMkLst>
            <pc:docMk/>
            <pc:sldMk cId="434650224" sldId="278"/>
            <ac:picMk id="19" creationId="{4929DAF1-17C6-4D18-999E-A05768BBD720}"/>
          </ac:picMkLst>
        </pc:picChg>
        <pc:picChg chg="add del mod">
          <ac:chgData name="Communication AFAO" userId="fc852b8388f36a58" providerId="LiveId" clId="{6A545E71-AE18-4DF4-8C4C-2CC143933A0E}" dt="2022-01-26T16:54:58.776" v="4160" actId="478"/>
          <ac:picMkLst>
            <pc:docMk/>
            <pc:sldMk cId="434650224" sldId="278"/>
            <ac:picMk id="21" creationId="{30917C2B-496B-4C66-BBC4-6117EE1AFA5E}"/>
          </ac:picMkLst>
        </pc:picChg>
        <pc:picChg chg="add mod">
          <ac:chgData name="Communication AFAO" userId="fc852b8388f36a58" providerId="LiveId" clId="{6A545E71-AE18-4DF4-8C4C-2CC143933A0E}" dt="2022-01-26T17:21:04.320" v="4492" actId="1037"/>
          <ac:picMkLst>
            <pc:docMk/>
            <pc:sldMk cId="434650224" sldId="278"/>
            <ac:picMk id="23" creationId="{B9EBD77C-E75E-4569-A8B0-DAEB69F43C3B}"/>
          </ac:picMkLst>
        </pc:picChg>
        <pc:picChg chg="add mod">
          <ac:chgData name="Communication AFAO" userId="fc852b8388f36a58" providerId="LiveId" clId="{6A545E71-AE18-4DF4-8C4C-2CC143933A0E}" dt="2022-01-26T17:21:04.320" v="4492" actId="1037"/>
          <ac:picMkLst>
            <pc:docMk/>
            <pc:sldMk cId="434650224" sldId="278"/>
            <ac:picMk id="25" creationId="{962C1292-523C-4833-817E-7070BA0C76A6}"/>
          </ac:picMkLst>
        </pc:picChg>
        <pc:picChg chg="add mod">
          <ac:chgData name="Communication AFAO" userId="fc852b8388f36a58" providerId="LiveId" clId="{6A545E71-AE18-4DF4-8C4C-2CC143933A0E}" dt="2022-01-26T17:21:04.320" v="4492" actId="1037"/>
          <ac:picMkLst>
            <pc:docMk/>
            <pc:sldMk cId="434650224" sldId="278"/>
            <ac:picMk id="27" creationId="{D2349316-F8B5-4307-8216-16075BC46B03}"/>
          </ac:picMkLst>
        </pc:picChg>
        <pc:picChg chg="add mod">
          <ac:chgData name="Communication AFAO" userId="fc852b8388f36a58" providerId="LiveId" clId="{6A545E71-AE18-4DF4-8C4C-2CC143933A0E}" dt="2022-01-26T17:21:04.320" v="4492" actId="1037"/>
          <ac:picMkLst>
            <pc:docMk/>
            <pc:sldMk cId="434650224" sldId="278"/>
            <ac:picMk id="29" creationId="{39BBDDE3-A6E4-45D9-892F-BDDA342DC604}"/>
          </ac:picMkLst>
        </pc:picChg>
        <pc:picChg chg="add mod">
          <ac:chgData name="Communication AFAO" userId="fc852b8388f36a58" providerId="LiveId" clId="{6A545E71-AE18-4DF4-8C4C-2CC143933A0E}" dt="2022-01-26T17:21:52.888" v="4493" actId="14100"/>
          <ac:picMkLst>
            <pc:docMk/>
            <pc:sldMk cId="434650224" sldId="278"/>
            <ac:picMk id="31" creationId="{6C511DAC-8418-4DE2-8E44-BB775F246CBC}"/>
          </ac:picMkLst>
        </pc:picChg>
        <pc:picChg chg="add mod">
          <ac:chgData name="Communication AFAO" userId="fc852b8388f36a58" providerId="LiveId" clId="{6A545E71-AE18-4DF4-8C4C-2CC143933A0E}" dt="2022-01-26T17:21:04.320" v="4492" actId="1037"/>
          <ac:picMkLst>
            <pc:docMk/>
            <pc:sldMk cId="434650224" sldId="278"/>
            <ac:picMk id="33" creationId="{AFCFCA26-BEA5-4A40-B6CD-1C10ED1906B4}"/>
          </ac:picMkLst>
        </pc:picChg>
        <pc:picChg chg="add mod">
          <ac:chgData name="Communication AFAO" userId="fc852b8388f36a58" providerId="LiveId" clId="{6A545E71-AE18-4DF4-8C4C-2CC143933A0E}" dt="2022-01-26T17:21:04.320" v="4492" actId="1037"/>
          <ac:picMkLst>
            <pc:docMk/>
            <pc:sldMk cId="434650224" sldId="278"/>
            <ac:picMk id="35" creationId="{65323203-ED12-4E8C-8E88-139791C61521}"/>
          </ac:picMkLst>
        </pc:picChg>
        <pc:picChg chg="add mod">
          <ac:chgData name="Communication AFAO" userId="fc852b8388f36a58" providerId="LiveId" clId="{6A545E71-AE18-4DF4-8C4C-2CC143933A0E}" dt="2022-01-26T17:21:04.320" v="4492" actId="1037"/>
          <ac:picMkLst>
            <pc:docMk/>
            <pc:sldMk cId="434650224" sldId="278"/>
            <ac:picMk id="37" creationId="{A18D67D6-FC59-453C-9CC8-020CDF00415E}"/>
          </ac:picMkLst>
        </pc:picChg>
        <pc:picChg chg="add mod">
          <ac:chgData name="Communication AFAO" userId="fc852b8388f36a58" providerId="LiveId" clId="{6A545E71-AE18-4DF4-8C4C-2CC143933A0E}" dt="2022-01-26T17:21:04.320" v="4492" actId="1037"/>
          <ac:picMkLst>
            <pc:docMk/>
            <pc:sldMk cId="434650224" sldId="278"/>
            <ac:picMk id="39" creationId="{A2208A86-07C1-498F-8391-F3E16E983FE2}"/>
          </ac:picMkLst>
        </pc:picChg>
        <pc:picChg chg="add mod">
          <ac:chgData name="Communication AFAO" userId="fc852b8388f36a58" providerId="LiveId" clId="{6A545E71-AE18-4DF4-8C4C-2CC143933A0E}" dt="2022-01-26T17:21:04.320" v="4492" actId="1037"/>
          <ac:picMkLst>
            <pc:docMk/>
            <pc:sldMk cId="434650224" sldId="278"/>
            <ac:picMk id="41" creationId="{8B150D8D-9F73-4CBB-B097-D64F74FCD7CC}"/>
          </ac:picMkLst>
        </pc:picChg>
        <pc:picChg chg="add del mod">
          <ac:chgData name="Communication AFAO" userId="fc852b8388f36a58" providerId="LiveId" clId="{6A545E71-AE18-4DF4-8C4C-2CC143933A0E}" dt="2022-01-26T16:53:07.438" v="4113"/>
          <ac:picMkLst>
            <pc:docMk/>
            <pc:sldMk cId="434650224" sldId="278"/>
            <ac:picMk id="42" creationId="{A3EC1AD1-4080-487B-B215-D37940DF0F99}"/>
          </ac:picMkLst>
        </pc:picChg>
        <pc:picChg chg="add del mod">
          <ac:chgData name="Communication AFAO" userId="fc852b8388f36a58" providerId="LiveId" clId="{6A545E71-AE18-4DF4-8C4C-2CC143933A0E}" dt="2022-01-26T16:53:07.438" v="4113"/>
          <ac:picMkLst>
            <pc:docMk/>
            <pc:sldMk cId="434650224" sldId="278"/>
            <ac:picMk id="43" creationId="{61B09F48-676A-4F3B-A240-EE5C706D7D2A}"/>
          </ac:picMkLst>
        </pc:picChg>
        <pc:picChg chg="add del mod">
          <ac:chgData name="Communication AFAO" userId="fc852b8388f36a58" providerId="LiveId" clId="{6A545E71-AE18-4DF4-8C4C-2CC143933A0E}" dt="2022-01-26T16:53:07.438" v="4113"/>
          <ac:picMkLst>
            <pc:docMk/>
            <pc:sldMk cId="434650224" sldId="278"/>
            <ac:picMk id="44" creationId="{EBBAC6B7-D492-4875-81EF-C098C9CCA350}"/>
          </ac:picMkLst>
        </pc:picChg>
        <pc:picChg chg="add del mod">
          <ac:chgData name="Communication AFAO" userId="fc852b8388f36a58" providerId="LiveId" clId="{6A545E71-AE18-4DF4-8C4C-2CC143933A0E}" dt="2022-01-26T16:53:07.438" v="4113"/>
          <ac:picMkLst>
            <pc:docMk/>
            <pc:sldMk cId="434650224" sldId="278"/>
            <ac:picMk id="45" creationId="{F4DC55D5-4744-40D3-B7C5-7664CCFCD7F9}"/>
          </ac:picMkLst>
        </pc:picChg>
        <pc:picChg chg="add del mod">
          <ac:chgData name="Communication AFAO" userId="fc852b8388f36a58" providerId="LiveId" clId="{6A545E71-AE18-4DF4-8C4C-2CC143933A0E}" dt="2022-01-26T16:53:07.438" v="4113"/>
          <ac:picMkLst>
            <pc:docMk/>
            <pc:sldMk cId="434650224" sldId="278"/>
            <ac:picMk id="46" creationId="{B3321567-8038-4B48-A50C-0C28FB1736AC}"/>
          </ac:picMkLst>
        </pc:picChg>
        <pc:picChg chg="add del mod">
          <ac:chgData name="Communication AFAO" userId="fc852b8388f36a58" providerId="LiveId" clId="{6A545E71-AE18-4DF4-8C4C-2CC143933A0E}" dt="2022-01-26T16:53:07.438" v="4113"/>
          <ac:picMkLst>
            <pc:docMk/>
            <pc:sldMk cId="434650224" sldId="278"/>
            <ac:picMk id="47" creationId="{E42D2412-7B54-4891-9B38-D2D5E6B900F8}"/>
          </ac:picMkLst>
        </pc:picChg>
        <pc:picChg chg="add del mod">
          <ac:chgData name="Communication AFAO" userId="fc852b8388f36a58" providerId="LiveId" clId="{6A545E71-AE18-4DF4-8C4C-2CC143933A0E}" dt="2022-01-26T16:53:07.438" v="4113"/>
          <ac:picMkLst>
            <pc:docMk/>
            <pc:sldMk cId="434650224" sldId="278"/>
            <ac:picMk id="48" creationId="{33865D2B-ADB9-46FB-A0CC-85FA0A7109C8}"/>
          </ac:picMkLst>
        </pc:picChg>
        <pc:picChg chg="add del mod">
          <ac:chgData name="Communication AFAO" userId="fc852b8388f36a58" providerId="LiveId" clId="{6A545E71-AE18-4DF4-8C4C-2CC143933A0E}" dt="2022-01-26T16:53:07.438" v="4113"/>
          <ac:picMkLst>
            <pc:docMk/>
            <pc:sldMk cId="434650224" sldId="278"/>
            <ac:picMk id="49" creationId="{4D49E33A-AD0F-4422-A68E-48C8C9FD8D04}"/>
          </ac:picMkLst>
        </pc:picChg>
        <pc:picChg chg="add del mod">
          <ac:chgData name="Communication AFAO" userId="fc852b8388f36a58" providerId="LiveId" clId="{6A545E71-AE18-4DF4-8C4C-2CC143933A0E}" dt="2022-01-26T16:53:07.438" v="4113"/>
          <ac:picMkLst>
            <pc:docMk/>
            <pc:sldMk cId="434650224" sldId="278"/>
            <ac:picMk id="50" creationId="{DC701504-D8F7-4FC7-9034-06BDA061F936}"/>
          </ac:picMkLst>
        </pc:picChg>
        <pc:picChg chg="add del mod">
          <ac:chgData name="Communication AFAO" userId="fc852b8388f36a58" providerId="LiveId" clId="{6A545E71-AE18-4DF4-8C4C-2CC143933A0E}" dt="2022-01-26T16:53:07.438" v="4113"/>
          <ac:picMkLst>
            <pc:docMk/>
            <pc:sldMk cId="434650224" sldId="278"/>
            <ac:picMk id="51" creationId="{6EDAB692-31E4-4108-AF2E-5F31553D19FD}"/>
          </ac:picMkLst>
        </pc:picChg>
        <pc:picChg chg="add del mod">
          <ac:chgData name="Communication AFAO" userId="fc852b8388f36a58" providerId="LiveId" clId="{6A545E71-AE18-4DF4-8C4C-2CC143933A0E}" dt="2022-01-26T16:53:07.438" v="4113"/>
          <ac:picMkLst>
            <pc:docMk/>
            <pc:sldMk cId="434650224" sldId="278"/>
            <ac:picMk id="52" creationId="{ECC56DA9-99C6-488D-91D0-8B45BC24856E}"/>
          </ac:picMkLst>
        </pc:picChg>
        <pc:picChg chg="add del mod">
          <ac:chgData name="Communication AFAO" userId="fc852b8388f36a58" providerId="LiveId" clId="{6A545E71-AE18-4DF4-8C4C-2CC143933A0E}" dt="2022-01-26T16:53:07.438" v="4113"/>
          <ac:picMkLst>
            <pc:docMk/>
            <pc:sldMk cId="434650224" sldId="278"/>
            <ac:picMk id="53" creationId="{F6B19214-DA6F-4D99-862E-068CA44EC082}"/>
          </ac:picMkLst>
        </pc:picChg>
        <pc:picChg chg="add del mod">
          <ac:chgData name="Communication AFAO" userId="fc852b8388f36a58" providerId="LiveId" clId="{6A545E71-AE18-4DF4-8C4C-2CC143933A0E}" dt="2022-01-26T16:53:07.438" v="4113"/>
          <ac:picMkLst>
            <pc:docMk/>
            <pc:sldMk cId="434650224" sldId="278"/>
            <ac:picMk id="54" creationId="{0767B6D7-F0D8-4930-BDBC-47974867E6F2}"/>
          </ac:picMkLst>
        </pc:picChg>
        <pc:picChg chg="add del mod">
          <ac:chgData name="Communication AFAO" userId="fc852b8388f36a58" providerId="LiveId" clId="{6A545E71-AE18-4DF4-8C4C-2CC143933A0E}" dt="2022-01-26T16:53:07.438" v="4113"/>
          <ac:picMkLst>
            <pc:docMk/>
            <pc:sldMk cId="434650224" sldId="278"/>
            <ac:picMk id="55" creationId="{F6C0123B-34EF-4D8F-9629-1F4A7861E3B5}"/>
          </ac:picMkLst>
        </pc:picChg>
        <pc:picChg chg="add del mod">
          <ac:chgData name="Communication AFAO" userId="fc852b8388f36a58" providerId="LiveId" clId="{6A545E71-AE18-4DF4-8C4C-2CC143933A0E}" dt="2022-01-26T16:53:07.438" v="4113"/>
          <ac:picMkLst>
            <pc:docMk/>
            <pc:sldMk cId="434650224" sldId="278"/>
            <ac:picMk id="56" creationId="{AEC0FE31-ADB8-42CF-930C-18EE82105FB6}"/>
          </ac:picMkLst>
        </pc:picChg>
        <pc:picChg chg="add mod modCrop">
          <ac:chgData name="Communication AFAO" userId="fc852b8388f36a58" providerId="LiveId" clId="{6A545E71-AE18-4DF4-8C4C-2CC143933A0E}" dt="2022-01-26T17:21:04.320" v="4492" actId="1037"/>
          <ac:picMkLst>
            <pc:docMk/>
            <pc:sldMk cId="434650224" sldId="278"/>
            <ac:picMk id="62" creationId="{527B4630-3E68-41EE-A49B-291A1F941477}"/>
          </ac:picMkLst>
        </pc:picChg>
        <pc:picChg chg="add mod">
          <ac:chgData name="Communication AFAO" userId="fc852b8388f36a58" providerId="LiveId" clId="{6A545E71-AE18-4DF4-8C4C-2CC143933A0E}" dt="2022-01-26T17:21:04.320" v="4492" actId="1037"/>
          <ac:picMkLst>
            <pc:docMk/>
            <pc:sldMk cId="434650224" sldId="278"/>
            <ac:picMk id="64" creationId="{19F681E2-CE1E-45CD-B6EA-C4C52937F700}"/>
          </ac:picMkLst>
        </pc:picChg>
        <pc:picChg chg="add del mod">
          <ac:chgData name="Communication AFAO" userId="fc852b8388f36a58" providerId="LiveId" clId="{6A545E71-AE18-4DF4-8C4C-2CC143933A0E}" dt="2022-01-26T17:07:45.124" v="4307" actId="478"/>
          <ac:picMkLst>
            <pc:docMk/>
            <pc:sldMk cId="434650224" sldId="278"/>
            <ac:picMk id="66" creationId="{7EE2273F-D76B-4809-97B2-4B0F176412BD}"/>
          </ac:picMkLst>
        </pc:picChg>
        <pc:picChg chg="add mod">
          <ac:chgData name="Communication AFAO" userId="fc852b8388f36a58" providerId="LiveId" clId="{6A545E71-AE18-4DF4-8C4C-2CC143933A0E}" dt="2022-01-26T17:21:04.320" v="4492" actId="1037"/>
          <ac:picMkLst>
            <pc:docMk/>
            <pc:sldMk cId="434650224" sldId="278"/>
            <ac:picMk id="68" creationId="{D9F7F659-179F-4C06-94A9-3E727405913A}"/>
          </ac:picMkLst>
        </pc:picChg>
        <pc:picChg chg="add mod">
          <ac:chgData name="Communication AFAO" userId="fc852b8388f36a58" providerId="LiveId" clId="{6A545E71-AE18-4DF4-8C4C-2CC143933A0E}" dt="2022-01-26T17:21:04.320" v="4492" actId="1037"/>
          <ac:picMkLst>
            <pc:docMk/>
            <pc:sldMk cId="434650224" sldId="278"/>
            <ac:picMk id="70" creationId="{48984FC0-89EE-4300-B7DD-62FD42CC4CE8}"/>
          </ac:picMkLst>
        </pc:picChg>
      </pc:sldChg>
      <pc:sldChg chg="modSp mod">
        <pc:chgData name="Communication AFAO" userId="fc852b8388f36a58" providerId="LiveId" clId="{6A545E71-AE18-4DF4-8C4C-2CC143933A0E}" dt="2022-01-26T17:16:48.253" v="4421" actId="207"/>
        <pc:sldMkLst>
          <pc:docMk/>
          <pc:sldMk cId="1710123511" sldId="280"/>
        </pc:sldMkLst>
        <pc:spChg chg="mod">
          <ac:chgData name="Communication AFAO" userId="fc852b8388f36a58" providerId="LiveId" clId="{6A545E71-AE18-4DF4-8C4C-2CC143933A0E}" dt="2022-01-26T17:16:28.020" v="4413" actId="207"/>
          <ac:spMkLst>
            <pc:docMk/>
            <pc:sldMk cId="1710123511" sldId="280"/>
            <ac:spMk id="3" creationId="{E4B8449A-09B7-4794-BF02-2DD48B50982B}"/>
          </ac:spMkLst>
        </pc:spChg>
        <pc:spChg chg="mod">
          <ac:chgData name="Communication AFAO" userId="fc852b8388f36a58" providerId="LiveId" clId="{6A545E71-AE18-4DF4-8C4C-2CC143933A0E}" dt="2022-01-26T17:16:38.632" v="4417" actId="207"/>
          <ac:spMkLst>
            <pc:docMk/>
            <pc:sldMk cId="1710123511" sldId="280"/>
            <ac:spMk id="9" creationId="{08939187-4521-401D-AAED-567788FF9333}"/>
          </ac:spMkLst>
        </pc:spChg>
        <pc:spChg chg="mod">
          <ac:chgData name="Communication AFAO" userId="fc852b8388f36a58" providerId="LiveId" clId="{6A545E71-AE18-4DF4-8C4C-2CC143933A0E}" dt="2022-01-26T17:16:43.059" v="4419" actId="207"/>
          <ac:spMkLst>
            <pc:docMk/>
            <pc:sldMk cId="1710123511" sldId="280"/>
            <ac:spMk id="11" creationId="{1DEDF0BE-CF5C-4403-9CC4-840D5B2EB522}"/>
          </ac:spMkLst>
        </pc:spChg>
        <pc:spChg chg="mod">
          <ac:chgData name="Communication AFAO" userId="fc852b8388f36a58" providerId="LiveId" clId="{6A545E71-AE18-4DF4-8C4C-2CC143933A0E}" dt="2022-01-26T17:16:48.253" v="4421" actId="207"/>
          <ac:spMkLst>
            <pc:docMk/>
            <pc:sldMk cId="1710123511" sldId="280"/>
            <ac:spMk id="12" creationId="{07BD2E70-38C2-4D87-AAB3-FC51A1819543}"/>
          </ac:spMkLst>
        </pc:spChg>
      </pc:sldChg>
      <pc:sldChg chg="addSp delSp modSp del mod">
        <pc:chgData name="Communication AFAO" userId="fc852b8388f36a58" providerId="LiveId" clId="{6A545E71-AE18-4DF4-8C4C-2CC143933A0E}" dt="2022-01-26T15:31:07.991" v="3011" actId="2696"/>
        <pc:sldMkLst>
          <pc:docMk/>
          <pc:sldMk cId="159632568" sldId="281"/>
        </pc:sldMkLst>
        <pc:spChg chg="del mod">
          <ac:chgData name="Communication AFAO" userId="fc852b8388f36a58" providerId="LiveId" clId="{6A545E71-AE18-4DF4-8C4C-2CC143933A0E}" dt="2022-01-18T09:30:49.685" v="2128" actId="478"/>
          <ac:spMkLst>
            <pc:docMk/>
            <pc:sldMk cId="159632568" sldId="281"/>
            <ac:spMk id="2" creationId="{95343A93-AE6E-4BC8-8C6F-0841A49FF1C1}"/>
          </ac:spMkLst>
        </pc:spChg>
        <pc:spChg chg="add del mod">
          <ac:chgData name="Communication AFAO" userId="fc852b8388f36a58" providerId="LiveId" clId="{6A545E71-AE18-4DF4-8C4C-2CC143933A0E}" dt="2022-01-24T13:35:41.851" v="2841" actId="478"/>
          <ac:spMkLst>
            <pc:docMk/>
            <pc:sldMk cId="159632568" sldId="281"/>
            <ac:spMk id="3" creationId="{440E3B17-C446-427E-8FEC-7CCAA64CA4FF}"/>
          </ac:spMkLst>
        </pc:spChg>
        <pc:spChg chg="del">
          <ac:chgData name="Communication AFAO" userId="fc852b8388f36a58" providerId="LiveId" clId="{6A545E71-AE18-4DF4-8C4C-2CC143933A0E}" dt="2022-01-18T08:49:42.353" v="651" actId="478"/>
          <ac:spMkLst>
            <pc:docMk/>
            <pc:sldMk cId="159632568" sldId="281"/>
            <ac:spMk id="3" creationId="{DA188A9B-E1EE-4CE6-BB23-93EC44A40A6C}"/>
          </ac:spMkLst>
        </pc:spChg>
        <pc:spChg chg="mod">
          <ac:chgData name="Communication AFAO" userId="fc852b8388f36a58" providerId="LiveId" clId="{6A545E71-AE18-4DF4-8C4C-2CC143933A0E}" dt="2022-01-26T15:29:13.286" v="2943" actId="1076"/>
          <ac:spMkLst>
            <pc:docMk/>
            <pc:sldMk cId="159632568" sldId="281"/>
            <ac:spMk id="6" creationId="{CAD4F884-0AFA-45F2-AD29-68DA85E4C217}"/>
          </ac:spMkLst>
        </pc:spChg>
        <pc:spChg chg="add del mod">
          <ac:chgData name="Communication AFAO" userId="fc852b8388f36a58" providerId="LiveId" clId="{6A545E71-AE18-4DF4-8C4C-2CC143933A0E}" dt="2022-01-18T08:49:44.681" v="652" actId="478"/>
          <ac:spMkLst>
            <pc:docMk/>
            <pc:sldMk cId="159632568" sldId="281"/>
            <ac:spMk id="8" creationId="{F4DA7D18-618D-45F9-BC75-37CAD6254AFE}"/>
          </ac:spMkLst>
        </pc:spChg>
        <pc:spChg chg="add del mod">
          <ac:chgData name="Communication AFAO" userId="fc852b8388f36a58" providerId="LiveId" clId="{6A545E71-AE18-4DF4-8C4C-2CC143933A0E}" dt="2022-01-18T09:30:52.042" v="2129" actId="478"/>
          <ac:spMkLst>
            <pc:docMk/>
            <pc:sldMk cId="159632568" sldId="281"/>
            <ac:spMk id="10" creationId="{68ADD178-4349-43EE-BDD3-3C0D9A103271}"/>
          </ac:spMkLst>
        </pc:spChg>
        <pc:spChg chg="del">
          <ac:chgData name="Communication AFAO" userId="fc852b8388f36a58" providerId="LiveId" clId="{6A545E71-AE18-4DF4-8C4C-2CC143933A0E}" dt="2022-01-18T09:29:07.771" v="2103" actId="478"/>
          <ac:spMkLst>
            <pc:docMk/>
            <pc:sldMk cId="159632568" sldId="281"/>
            <ac:spMk id="12" creationId="{2ED27774-F90F-4A37-9E59-7C817464BECE}"/>
          </ac:spMkLst>
        </pc:spChg>
        <pc:spChg chg="add del mod">
          <ac:chgData name="Communication AFAO" userId="fc852b8388f36a58" providerId="LiveId" clId="{6A545E71-AE18-4DF4-8C4C-2CC143933A0E}" dt="2022-01-24T13:35:39.327" v="2840" actId="478"/>
          <ac:spMkLst>
            <pc:docMk/>
            <pc:sldMk cId="159632568" sldId="281"/>
            <ac:spMk id="13" creationId="{FBA663BE-BB4B-41AA-A4ED-2DE5EB8C1FC1}"/>
          </ac:spMkLst>
        </pc:spChg>
        <pc:spChg chg="add mod">
          <ac:chgData name="Communication AFAO" userId="fc852b8388f36a58" providerId="LiveId" clId="{6A545E71-AE18-4DF4-8C4C-2CC143933A0E}" dt="2022-01-18T09:29:05.569" v="2102"/>
          <ac:spMkLst>
            <pc:docMk/>
            <pc:sldMk cId="159632568" sldId="281"/>
            <ac:spMk id="15" creationId="{BE2A5038-4927-45D1-A9CC-A0FEB3A9906F}"/>
          </ac:spMkLst>
        </pc:spChg>
        <pc:spChg chg="add mod">
          <ac:chgData name="Communication AFAO" userId="fc852b8388f36a58" providerId="LiveId" clId="{6A545E71-AE18-4DF4-8C4C-2CC143933A0E}" dt="2022-01-26T15:29:34.463" v="2986" actId="1076"/>
          <ac:spMkLst>
            <pc:docMk/>
            <pc:sldMk cId="159632568" sldId="281"/>
            <ac:spMk id="16" creationId="{5658E147-4A6C-4BC9-A861-FA8EAF364A01}"/>
          </ac:spMkLst>
        </pc:spChg>
        <pc:graphicFrameChg chg="del">
          <ac:chgData name="Communication AFAO" userId="fc852b8388f36a58" providerId="LiveId" clId="{6A545E71-AE18-4DF4-8C4C-2CC143933A0E}" dt="2022-01-18T08:49:46.791" v="653" actId="478"/>
          <ac:graphicFrameMkLst>
            <pc:docMk/>
            <pc:sldMk cId="159632568" sldId="281"/>
            <ac:graphicFrameMk id="7" creationId="{F7E2E0C0-BFF9-44B5-BDB9-CCC2E3DBF2AC}"/>
          </ac:graphicFrameMkLst>
        </pc:graphicFrameChg>
        <pc:picChg chg="del mod">
          <ac:chgData name="Communication AFAO" userId="fc852b8388f36a58" providerId="LiveId" clId="{6A545E71-AE18-4DF4-8C4C-2CC143933A0E}" dt="2022-01-18T09:27:20.344" v="2032" actId="21"/>
          <ac:picMkLst>
            <pc:docMk/>
            <pc:sldMk cId="159632568" sldId="281"/>
            <ac:picMk id="5" creationId="{EB938351-0DA3-4241-BDB6-9EE16351EE93}"/>
          </ac:picMkLst>
        </pc:picChg>
        <pc:picChg chg="add del mod">
          <ac:chgData name="Communication AFAO" userId="fc852b8388f36a58" providerId="LiveId" clId="{6A545E71-AE18-4DF4-8C4C-2CC143933A0E}" dt="2022-01-26T15:29:46.481" v="2991"/>
          <ac:picMkLst>
            <pc:docMk/>
            <pc:sldMk cId="159632568" sldId="281"/>
            <ac:picMk id="7" creationId="{FE42F9B9-4262-4D41-A6C5-D75C19996257}"/>
          </ac:picMkLst>
        </pc:picChg>
        <pc:picChg chg="del">
          <ac:chgData name="Communication AFAO" userId="fc852b8388f36a58" providerId="LiveId" clId="{6A545E71-AE18-4DF4-8C4C-2CC143933A0E}" dt="2022-01-18T09:29:07.771" v="2103" actId="478"/>
          <ac:picMkLst>
            <pc:docMk/>
            <pc:sldMk cId="159632568" sldId="281"/>
            <ac:picMk id="11" creationId="{CEE91459-D279-4417-8558-A0B598B680CB}"/>
          </ac:picMkLst>
        </pc:picChg>
        <pc:picChg chg="add mod">
          <ac:chgData name="Communication AFAO" userId="fc852b8388f36a58" providerId="LiveId" clId="{6A545E71-AE18-4DF4-8C4C-2CC143933A0E}" dt="2022-01-18T09:29:05.569" v="2102"/>
          <ac:picMkLst>
            <pc:docMk/>
            <pc:sldMk cId="159632568" sldId="281"/>
            <ac:picMk id="14" creationId="{88381427-5646-4874-8B41-A1AFB2038D82}"/>
          </ac:picMkLst>
        </pc:picChg>
      </pc:sldChg>
      <pc:sldChg chg="modSp mod">
        <pc:chgData name="Communication AFAO" userId="fc852b8388f36a58" providerId="LiveId" clId="{6A545E71-AE18-4DF4-8C4C-2CC143933A0E}" dt="2022-01-26T17:17:00.595" v="4425" actId="207"/>
        <pc:sldMkLst>
          <pc:docMk/>
          <pc:sldMk cId="2110826240" sldId="282"/>
        </pc:sldMkLst>
        <pc:spChg chg="mod">
          <ac:chgData name="Communication AFAO" userId="fc852b8388f36a58" providerId="LiveId" clId="{6A545E71-AE18-4DF4-8C4C-2CC143933A0E}" dt="2022-01-26T17:16:56.615" v="4423" actId="207"/>
          <ac:spMkLst>
            <pc:docMk/>
            <pc:sldMk cId="2110826240" sldId="282"/>
            <ac:spMk id="3" creationId="{E4B8449A-09B7-4794-BF02-2DD48B50982B}"/>
          </ac:spMkLst>
        </pc:spChg>
        <pc:spChg chg="mod">
          <ac:chgData name="Communication AFAO" userId="fc852b8388f36a58" providerId="LiveId" clId="{6A545E71-AE18-4DF4-8C4C-2CC143933A0E}" dt="2022-01-26T17:17:00.595" v="4425" actId="207"/>
          <ac:spMkLst>
            <pc:docMk/>
            <pc:sldMk cId="2110826240" sldId="282"/>
            <ac:spMk id="4" creationId="{6EF9CDD3-73C3-4674-A137-A23D05D19B57}"/>
          </ac:spMkLst>
        </pc:spChg>
        <pc:spChg chg="mod">
          <ac:chgData name="Communication AFAO" userId="fc852b8388f36a58" providerId="LiveId" clId="{6A545E71-AE18-4DF4-8C4C-2CC143933A0E}" dt="2022-01-18T08:57:58.017" v="919" actId="20577"/>
          <ac:spMkLst>
            <pc:docMk/>
            <pc:sldMk cId="2110826240" sldId="282"/>
            <ac:spMk id="7" creationId="{92B349FB-CEDA-4B5B-8ACF-8CABA96724F1}"/>
          </ac:spMkLst>
        </pc:spChg>
      </pc:sldChg>
      <pc:sldChg chg="addSp delSp modSp mod ord">
        <pc:chgData name="Communication AFAO" userId="fc852b8388f36a58" providerId="LiveId" clId="{6A545E71-AE18-4DF4-8C4C-2CC143933A0E}" dt="2022-01-26T17:16:04.064" v="4407" actId="207"/>
        <pc:sldMkLst>
          <pc:docMk/>
          <pc:sldMk cId="2411838395" sldId="283"/>
        </pc:sldMkLst>
        <pc:spChg chg="mod">
          <ac:chgData name="Communication AFAO" userId="fc852b8388f36a58" providerId="LiveId" clId="{6A545E71-AE18-4DF4-8C4C-2CC143933A0E}" dt="2022-01-26T17:16:04.064" v="4407" actId="207"/>
          <ac:spMkLst>
            <pc:docMk/>
            <pc:sldMk cId="2411838395" sldId="283"/>
            <ac:spMk id="7" creationId="{22C81733-024D-4CE1-AADF-B64D105A22C1}"/>
          </ac:spMkLst>
        </pc:spChg>
        <pc:spChg chg="add mod">
          <ac:chgData name="Communication AFAO" userId="fc852b8388f36a58" providerId="LiveId" clId="{6A545E71-AE18-4DF4-8C4C-2CC143933A0E}" dt="2022-01-26T16:30:14.625" v="3327" actId="14100"/>
          <ac:spMkLst>
            <pc:docMk/>
            <pc:sldMk cId="2411838395" sldId="283"/>
            <ac:spMk id="10" creationId="{4B646A5A-E7C7-4E87-B5D8-FE12EDD379F8}"/>
          </ac:spMkLst>
        </pc:spChg>
        <pc:spChg chg="mod">
          <ac:chgData name="Communication AFAO" userId="fc852b8388f36a58" providerId="LiveId" clId="{6A545E71-AE18-4DF4-8C4C-2CC143933A0E}" dt="2022-01-26T16:30:21.820" v="3328" actId="1076"/>
          <ac:spMkLst>
            <pc:docMk/>
            <pc:sldMk cId="2411838395" sldId="283"/>
            <ac:spMk id="15" creationId="{37E15994-42F4-49DD-9D2A-FEDD56B36BE8}"/>
          </ac:spMkLst>
        </pc:spChg>
        <pc:spChg chg="mod">
          <ac:chgData name="Communication AFAO" userId="fc852b8388f36a58" providerId="LiveId" clId="{6A545E71-AE18-4DF4-8C4C-2CC143933A0E}" dt="2022-01-26T16:30:21.820" v="3328" actId="1076"/>
          <ac:spMkLst>
            <pc:docMk/>
            <pc:sldMk cId="2411838395" sldId="283"/>
            <ac:spMk id="16" creationId="{B19FCBDF-B83C-45A6-9CEF-55A83124DD4D}"/>
          </ac:spMkLst>
        </pc:spChg>
        <pc:graphicFrameChg chg="add del mod">
          <ac:chgData name="Communication AFAO" userId="fc852b8388f36a58" providerId="LiveId" clId="{6A545E71-AE18-4DF4-8C4C-2CC143933A0E}" dt="2022-01-26T16:32:46.150" v="3590" actId="478"/>
          <ac:graphicFrameMkLst>
            <pc:docMk/>
            <pc:sldMk cId="2411838395" sldId="283"/>
            <ac:graphicFrameMk id="2" creationId="{3F886BC6-0702-4538-8ADC-5E2434AB4888}"/>
          </ac:graphicFrameMkLst>
        </pc:graphicFrameChg>
        <pc:graphicFrameChg chg="add del mod">
          <ac:chgData name="Communication AFAO" userId="fc852b8388f36a58" providerId="LiveId" clId="{6A545E71-AE18-4DF4-8C4C-2CC143933A0E}" dt="2022-01-26T16:32:55.415" v="3593" actId="478"/>
          <ac:graphicFrameMkLst>
            <pc:docMk/>
            <pc:sldMk cId="2411838395" sldId="283"/>
            <ac:graphicFrameMk id="4" creationId="{0D342ED3-78EF-42EB-88FB-2C42122F7468}"/>
          </ac:graphicFrameMkLst>
        </pc:graphicFrameChg>
        <pc:graphicFrameChg chg="add del mod">
          <ac:chgData name="Communication AFAO" userId="fc852b8388f36a58" providerId="LiveId" clId="{6A545E71-AE18-4DF4-8C4C-2CC143933A0E}" dt="2022-01-26T16:34:16.088" v="3600" actId="478"/>
          <ac:graphicFrameMkLst>
            <pc:docMk/>
            <pc:sldMk cId="2411838395" sldId="283"/>
            <ac:graphicFrameMk id="5" creationId="{3B55EAFF-C93B-4295-96CD-CB1F801C64C9}"/>
          </ac:graphicFrameMkLst>
        </pc:graphicFrameChg>
        <pc:graphicFrameChg chg="del">
          <ac:chgData name="Communication AFAO" userId="fc852b8388f36a58" providerId="LiveId" clId="{6A545E71-AE18-4DF4-8C4C-2CC143933A0E}" dt="2022-01-26T16:29:42.327" v="3278" actId="478"/>
          <ac:graphicFrameMkLst>
            <pc:docMk/>
            <pc:sldMk cId="2411838395" sldId="283"/>
            <ac:graphicFrameMk id="8" creationId="{67C3766F-ADA5-40D1-A843-324BBD364CBF}"/>
          </ac:graphicFrameMkLst>
        </pc:graphicFrameChg>
        <pc:graphicFrameChg chg="add mod modGraphic">
          <ac:chgData name="Communication AFAO" userId="fc852b8388f36a58" providerId="LiveId" clId="{6A545E71-AE18-4DF4-8C4C-2CC143933A0E}" dt="2022-01-26T16:37:44.841" v="3881" actId="1076"/>
          <ac:graphicFrameMkLst>
            <pc:docMk/>
            <pc:sldMk cId="2411838395" sldId="283"/>
            <ac:graphicFrameMk id="9" creationId="{3D150A5E-BD29-4D65-95F9-757DCE1FE37D}"/>
          </ac:graphicFrameMkLst>
        </pc:graphicFrameChg>
        <pc:graphicFrameChg chg="add del mod modGraphic">
          <ac:chgData name="Communication AFAO" userId="fc852b8388f36a58" providerId="LiveId" clId="{6A545E71-AE18-4DF4-8C4C-2CC143933A0E}" dt="2022-01-26T16:34:50.995" v="3615" actId="478"/>
          <ac:graphicFrameMkLst>
            <pc:docMk/>
            <pc:sldMk cId="2411838395" sldId="283"/>
            <ac:graphicFrameMk id="11" creationId="{40A1A0BE-FFD8-4FB5-902D-7D5508AE8910}"/>
          </ac:graphicFrameMkLst>
        </pc:graphicFrameChg>
        <pc:picChg chg="mod">
          <ac:chgData name="Communication AFAO" userId="fc852b8388f36a58" providerId="LiveId" clId="{6A545E71-AE18-4DF4-8C4C-2CC143933A0E}" dt="2022-01-26T16:44:29.495" v="4015" actId="2085"/>
          <ac:picMkLst>
            <pc:docMk/>
            <pc:sldMk cId="2411838395" sldId="283"/>
            <ac:picMk id="3" creationId="{C33FDEFF-26EB-4E5A-A31A-AC2431169108}"/>
          </ac:picMkLst>
        </pc:picChg>
        <pc:picChg chg="mod">
          <ac:chgData name="Communication AFAO" userId="fc852b8388f36a58" providerId="LiveId" clId="{6A545E71-AE18-4DF4-8C4C-2CC143933A0E}" dt="2022-01-26T16:30:21.820" v="3328" actId="1076"/>
          <ac:picMkLst>
            <pc:docMk/>
            <pc:sldMk cId="2411838395" sldId="283"/>
            <ac:picMk id="6" creationId="{CBFCAE84-AEE0-4A40-92D6-1D1F3113C44A}"/>
          </ac:picMkLst>
        </pc:picChg>
      </pc:sldChg>
      <pc:sldChg chg="del">
        <pc:chgData name="Communication AFAO" userId="fc852b8388f36a58" providerId="LiveId" clId="{6A545E71-AE18-4DF4-8C4C-2CC143933A0E}" dt="2022-01-18T09:00:40.250" v="1155" actId="2696"/>
        <pc:sldMkLst>
          <pc:docMk/>
          <pc:sldMk cId="3170905169" sldId="284"/>
        </pc:sldMkLst>
      </pc:sldChg>
      <pc:sldChg chg="addSp delSp modSp del mod">
        <pc:chgData name="Communication AFAO" userId="fc852b8388f36a58" providerId="LiveId" clId="{6A545E71-AE18-4DF4-8C4C-2CC143933A0E}" dt="2022-01-26T16:23:23.553" v="3268" actId="2696"/>
        <pc:sldMkLst>
          <pc:docMk/>
          <pc:sldMk cId="3962386247" sldId="285"/>
        </pc:sldMkLst>
        <pc:spChg chg="add mod">
          <ac:chgData name="Communication AFAO" userId="fc852b8388f36a58" providerId="LiveId" clId="{6A545E71-AE18-4DF4-8C4C-2CC143933A0E}" dt="2022-01-26T16:21:03.915" v="3224" actId="21"/>
          <ac:spMkLst>
            <pc:docMk/>
            <pc:sldMk cId="3962386247" sldId="285"/>
            <ac:spMk id="3" creationId="{04751C75-B3D4-4403-B4A7-32B9D321CF37}"/>
          </ac:spMkLst>
        </pc:spChg>
        <pc:picChg chg="del">
          <ac:chgData name="Communication AFAO" userId="fc852b8388f36a58" providerId="LiveId" clId="{6A545E71-AE18-4DF4-8C4C-2CC143933A0E}" dt="2022-01-26T16:21:03.915" v="3224" actId="21"/>
          <ac:picMkLst>
            <pc:docMk/>
            <pc:sldMk cId="3962386247" sldId="285"/>
            <ac:picMk id="5" creationId="{34ED679C-A588-477B-9571-2007C69AAA79}"/>
          </ac:picMkLst>
        </pc:picChg>
      </pc:sldChg>
      <pc:sldChg chg="addSp delSp modSp add mod">
        <pc:chgData name="Communication AFAO" userId="fc852b8388f36a58" providerId="LiveId" clId="{6A545E71-AE18-4DF4-8C4C-2CC143933A0E}" dt="2022-01-26T17:13:03.467" v="4367" actId="207"/>
        <pc:sldMkLst>
          <pc:docMk/>
          <pc:sldMk cId="2477173628" sldId="286"/>
        </pc:sldMkLst>
        <pc:spChg chg="mod">
          <ac:chgData name="Communication AFAO" userId="fc852b8388f36a58" providerId="LiveId" clId="{6A545E71-AE18-4DF4-8C4C-2CC143933A0E}" dt="2022-01-26T15:25:42.793" v="2874" actId="20577"/>
          <ac:spMkLst>
            <pc:docMk/>
            <pc:sldMk cId="2477173628" sldId="286"/>
            <ac:spMk id="2" creationId="{48F92A7A-B42D-4A38-9B43-D380BCD4604E}"/>
          </ac:spMkLst>
        </pc:spChg>
        <pc:spChg chg="del">
          <ac:chgData name="Communication AFAO" userId="fc852b8388f36a58" providerId="LiveId" clId="{6A545E71-AE18-4DF4-8C4C-2CC143933A0E}" dt="2022-01-18T09:23:55.493" v="2000" actId="478"/>
          <ac:spMkLst>
            <pc:docMk/>
            <pc:sldMk cId="2477173628" sldId="286"/>
            <ac:spMk id="5" creationId="{C4D9EC4C-E0AF-4F6A-9C81-1FDA3654BF50}"/>
          </ac:spMkLst>
        </pc:spChg>
        <pc:spChg chg="add mod">
          <ac:chgData name="Communication AFAO" userId="fc852b8388f36a58" providerId="LiveId" clId="{6A545E71-AE18-4DF4-8C4C-2CC143933A0E}" dt="2022-01-26T16:48:07.962" v="4087" actId="1076"/>
          <ac:spMkLst>
            <pc:docMk/>
            <pc:sldMk cId="2477173628" sldId="286"/>
            <ac:spMk id="7" creationId="{E3AA47A9-ED21-4AA5-BE51-6CB9FA3850F5}"/>
          </ac:spMkLst>
        </pc:spChg>
        <pc:spChg chg="add del">
          <ac:chgData name="Communication AFAO" userId="fc852b8388f36a58" providerId="LiveId" clId="{6A545E71-AE18-4DF4-8C4C-2CC143933A0E}" dt="2022-01-18T08:40:53.238" v="152" actId="22"/>
          <ac:spMkLst>
            <pc:docMk/>
            <pc:sldMk cId="2477173628" sldId="286"/>
            <ac:spMk id="8" creationId="{7C0BF963-E883-4DB7-9681-A9A4B8113A9E}"/>
          </ac:spMkLst>
        </pc:spChg>
        <pc:spChg chg="mod">
          <ac:chgData name="Communication AFAO" userId="fc852b8388f36a58" providerId="LiveId" clId="{6A545E71-AE18-4DF4-8C4C-2CC143933A0E}" dt="2022-01-26T17:13:03.467" v="4367" actId="207"/>
          <ac:spMkLst>
            <pc:docMk/>
            <pc:sldMk cId="2477173628" sldId="286"/>
            <ac:spMk id="9" creationId="{2BC16E8B-E02B-44F2-A72C-475F9A83EF4D}"/>
          </ac:spMkLst>
        </pc:spChg>
        <pc:spChg chg="add mod">
          <ac:chgData name="Communication AFAO" userId="fc852b8388f36a58" providerId="LiveId" clId="{6A545E71-AE18-4DF4-8C4C-2CC143933A0E}" dt="2022-01-18T09:24:00.406" v="2001"/>
          <ac:spMkLst>
            <pc:docMk/>
            <pc:sldMk cId="2477173628" sldId="286"/>
            <ac:spMk id="12" creationId="{5CF6D875-35BB-4BC2-A2BF-784D1EFCF0C5}"/>
          </ac:spMkLst>
        </pc:spChg>
        <pc:picChg chg="del">
          <ac:chgData name="Communication AFAO" userId="fc852b8388f36a58" providerId="LiveId" clId="{6A545E71-AE18-4DF4-8C4C-2CC143933A0E}" dt="2022-01-18T09:23:55.493" v="2000" actId="478"/>
          <ac:picMkLst>
            <pc:docMk/>
            <pc:sldMk cId="2477173628" sldId="286"/>
            <ac:picMk id="7" creationId="{652ACF51-E140-4E02-9171-D89DADE9EBEA}"/>
          </ac:picMkLst>
        </pc:picChg>
        <pc:picChg chg="mod">
          <ac:chgData name="Communication AFAO" userId="fc852b8388f36a58" providerId="LiveId" clId="{6A545E71-AE18-4DF4-8C4C-2CC143933A0E}" dt="2022-01-26T15:24:50.532" v="2864" actId="1076"/>
          <ac:picMkLst>
            <pc:docMk/>
            <pc:sldMk cId="2477173628" sldId="286"/>
            <ac:picMk id="10" creationId="{F89E5FE5-C792-4742-ADA4-DE53294E4DCD}"/>
          </ac:picMkLst>
        </pc:picChg>
        <pc:picChg chg="add mod">
          <ac:chgData name="Communication AFAO" userId="fc852b8388f36a58" providerId="LiveId" clId="{6A545E71-AE18-4DF4-8C4C-2CC143933A0E}" dt="2022-01-18T09:24:00.406" v="2001"/>
          <ac:picMkLst>
            <pc:docMk/>
            <pc:sldMk cId="2477173628" sldId="286"/>
            <ac:picMk id="11" creationId="{C1D5FACD-16ED-40C7-B865-57314DE5C0D3}"/>
          </ac:picMkLst>
        </pc:picChg>
      </pc:sldChg>
      <pc:sldChg chg="addSp delSp modSp add mod">
        <pc:chgData name="Communication AFAO" userId="fc852b8388f36a58" providerId="LiveId" clId="{6A545E71-AE18-4DF4-8C4C-2CC143933A0E}" dt="2022-01-26T17:15:05.885" v="4401" actId="207"/>
        <pc:sldMkLst>
          <pc:docMk/>
          <pc:sldMk cId="2007233220" sldId="287"/>
        </pc:sldMkLst>
        <pc:spChg chg="mod">
          <ac:chgData name="Communication AFAO" userId="fc852b8388f36a58" providerId="LiveId" clId="{6A545E71-AE18-4DF4-8C4C-2CC143933A0E}" dt="2022-01-26T15:32:33.421" v="3018" actId="14100"/>
          <ac:spMkLst>
            <pc:docMk/>
            <pc:sldMk cId="2007233220" sldId="287"/>
            <ac:spMk id="2" creationId="{48F92A7A-B42D-4A38-9B43-D380BCD4604E}"/>
          </ac:spMkLst>
        </pc:spChg>
        <pc:spChg chg="del">
          <ac:chgData name="Communication AFAO" userId="fc852b8388f36a58" providerId="LiveId" clId="{6A545E71-AE18-4DF4-8C4C-2CC143933A0E}" dt="2022-01-26T16:18:19.486" v="3204" actId="478"/>
          <ac:spMkLst>
            <pc:docMk/>
            <pc:sldMk cId="2007233220" sldId="287"/>
            <ac:spMk id="5" creationId="{C4D9EC4C-E0AF-4F6A-9C81-1FDA3654BF50}"/>
          </ac:spMkLst>
        </pc:spChg>
        <pc:spChg chg="add del mod">
          <ac:chgData name="Communication AFAO" userId="fc852b8388f36a58" providerId="LiveId" clId="{6A545E71-AE18-4DF4-8C4C-2CC143933A0E}" dt="2022-01-26T15:34:33.133" v="3085" actId="478"/>
          <ac:spMkLst>
            <pc:docMk/>
            <pc:sldMk cId="2007233220" sldId="287"/>
            <ac:spMk id="8" creationId="{2F536698-00C6-4B5F-A8C9-60D872F65DA4}"/>
          </ac:spMkLst>
        </pc:spChg>
        <pc:spChg chg="add del">
          <ac:chgData name="Communication AFAO" userId="fc852b8388f36a58" providerId="LiveId" clId="{6A545E71-AE18-4DF4-8C4C-2CC143933A0E}" dt="2022-01-18T08:44:19.174" v="266" actId="22"/>
          <ac:spMkLst>
            <pc:docMk/>
            <pc:sldMk cId="2007233220" sldId="287"/>
            <ac:spMk id="8" creationId="{44456803-27CD-461B-ADCA-BBD580607B5A}"/>
          </ac:spMkLst>
        </pc:spChg>
        <pc:spChg chg="mod">
          <ac:chgData name="Communication AFAO" userId="fc852b8388f36a58" providerId="LiveId" clId="{6A545E71-AE18-4DF4-8C4C-2CC143933A0E}" dt="2022-01-26T17:15:05.885" v="4401" actId="207"/>
          <ac:spMkLst>
            <pc:docMk/>
            <pc:sldMk cId="2007233220" sldId="287"/>
            <ac:spMk id="9" creationId="{2BC16E8B-E02B-44F2-A72C-475F9A83EF4D}"/>
          </ac:spMkLst>
        </pc:spChg>
        <pc:spChg chg="add mod">
          <ac:chgData name="Communication AFAO" userId="fc852b8388f36a58" providerId="LiveId" clId="{6A545E71-AE18-4DF4-8C4C-2CC143933A0E}" dt="2022-01-26T16:18:27.306" v="3205"/>
          <ac:spMkLst>
            <pc:docMk/>
            <pc:sldMk cId="2007233220" sldId="287"/>
            <ac:spMk id="13" creationId="{3C29147B-41E3-4D31-96BB-BE755E576341}"/>
          </ac:spMkLst>
        </pc:spChg>
        <pc:picChg chg="del">
          <ac:chgData name="Communication AFAO" userId="fc852b8388f36a58" providerId="LiveId" clId="{6A545E71-AE18-4DF4-8C4C-2CC143933A0E}" dt="2022-01-26T16:18:19.486" v="3204" actId="478"/>
          <ac:picMkLst>
            <pc:docMk/>
            <pc:sldMk cId="2007233220" sldId="287"/>
            <ac:picMk id="7" creationId="{652ACF51-E140-4E02-9171-D89DADE9EBEA}"/>
          </ac:picMkLst>
        </pc:picChg>
        <pc:picChg chg="add mod">
          <ac:chgData name="Communication AFAO" userId="fc852b8388f36a58" providerId="LiveId" clId="{6A545E71-AE18-4DF4-8C4C-2CC143933A0E}" dt="2022-01-26T16:18:30.296" v="3206" actId="1076"/>
          <ac:picMkLst>
            <pc:docMk/>
            <pc:sldMk cId="2007233220" sldId="287"/>
            <ac:picMk id="10" creationId="{0DB543A6-DDDF-4142-8CA2-173288995788}"/>
          </ac:picMkLst>
        </pc:picChg>
        <pc:picChg chg="del">
          <ac:chgData name="Communication AFAO" userId="fc852b8388f36a58" providerId="LiveId" clId="{6A545E71-AE18-4DF4-8C4C-2CC143933A0E}" dt="2022-01-18T08:41:21.247" v="239" actId="478"/>
          <ac:picMkLst>
            <pc:docMk/>
            <pc:sldMk cId="2007233220" sldId="287"/>
            <ac:picMk id="10" creationId="{F89E5FE5-C792-4742-ADA4-DE53294E4DCD}"/>
          </ac:picMkLst>
        </pc:picChg>
        <pc:picChg chg="add del mod">
          <ac:chgData name="Communication AFAO" userId="fc852b8388f36a58" providerId="LiveId" clId="{6A545E71-AE18-4DF4-8C4C-2CC143933A0E}" dt="2022-01-26T15:32:37.733" v="3019" actId="478"/>
          <ac:picMkLst>
            <pc:docMk/>
            <pc:sldMk cId="2007233220" sldId="287"/>
            <ac:picMk id="11" creationId="{F08784B4-D5DC-4FE4-AD8F-6961E6A995AB}"/>
          </ac:picMkLst>
        </pc:picChg>
        <pc:picChg chg="add mod">
          <ac:chgData name="Communication AFAO" userId="fc852b8388f36a58" providerId="LiveId" clId="{6A545E71-AE18-4DF4-8C4C-2CC143933A0E}" dt="2022-01-26T16:18:27.306" v="3205"/>
          <ac:picMkLst>
            <pc:docMk/>
            <pc:sldMk cId="2007233220" sldId="287"/>
            <ac:picMk id="12" creationId="{5D01DFB6-987D-425F-88B4-7BC94483183D}"/>
          </ac:picMkLst>
        </pc:picChg>
      </pc:sldChg>
      <pc:sldChg chg="addSp delSp modSp add del mod">
        <pc:chgData name="Communication AFAO" userId="fc852b8388f36a58" providerId="LiveId" clId="{6A545E71-AE18-4DF4-8C4C-2CC143933A0E}" dt="2022-01-26T15:27:23.650" v="2891" actId="2696"/>
        <pc:sldMkLst>
          <pc:docMk/>
          <pc:sldMk cId="3267109436" sldId="288"/>
        </pc:sldMkLst>
        <pc:spChg chg="mod">
          <ac:chgData name="Communication AFAO" userId="fc852b8388f36a58" providerId="LiveId" clId="{6A545E71-AE18-4DF4-8C4C-2CC143933A0E}" dt="2022-01-18T08:44:41.197" v="346" actId="14100"/>
          <ac:spMkLst>
            <pc:docMk/>
            <pc:sldMk cId="3267109436" sldId="288"/>
            <ac:spMk id="2" creationId="{48F92A7A-B42D-4A38-9B43-D380BCD4604E}"/>
          </ac:spMkLst>
        </pc:spChg>
        <pc:spChg chg="add mod">
          <ac:chgData name="Communication AFAO" userId="fc852b8388f36a58" providerId="LiveId" clId="{6A545E71-AE18-4DF4-8C4C-2CC143933A0E}" dt="2022-01-18T09:26:17.837" v="2027" actId="207"/>
          <ac:spMkLst>
            <pc:docMk/>
            <pc:sldMk cId="3267109436" sldId="288"/>
            <ac:spMk id="6" creationId="{04DD99ED-A7F0-4D74-87FB-106A1199680F}"/>
          </ac:spMkLst>
        </pc:spChg>
        <pc:spChg chg="add mod">
          <ac:chgData name="Communication AFAO" userId="fc852b8388f36a58" providerId="LiveId" clId="{6A545E71-AE18-4DF4-8C4C-2CC143933A0E}" dt="2022-01-18T09:26:19.883" v="2028" actId="207"/>
          <ac:spMkLst>
            <pc:docMk/>
            <pc:sldMk cId="3267109436" sldId="288"/>
            <ac:spMk id="8" creationId="{337AAC4A-F26A-4E4C-90E5-FFE5C6DD6D43}"/>
          </ac:spMkLst>
        </pc:spChg>
        <pc:spChg chg="del">
          <ac:chgData name="Communication AFAO" userId="fc852b8388f36a58" providerId="LiveId" clId="{6A545E71-AE18-4DF4-8C4C-2CC143933A0E}" dt="2022-01-18T08:45:24.623" v="351" actId="478"/>
          <ac:spMkLst>
            <pc:docMk/>
            <pc:sldMk cId="3267109436" sldId="288"/>
            <ac:spMk id="9" creationId="{2BC16E8B-E02B-44F2-A72C-475F9A83EF4D}"/>
          </ac:spMkLst>
        </pc:spChg>
        <pc:picChg chg="add mod">
          <ac:chgData name="Communication AFAO" userId="fc852b8388f36a58" providerId="LiveId" clId="{6A545E71-AE18-4DF4-8C4C-2CC143933A0E}" dt="2022-01-18T08:48:52.668" v="508" actId="1076"/>
          <ac:picMkLst>
            <pc:docMk/>
            <pc:sldMk cId="3267109436" sldId="288"/>
            <ac:picMk id="10" creationId="{150A203E-5BA8-4790-B093-C0045C429DF4}"/>
          </ac:picMkLst>
        </pc:picChg>
      </pc:sldChg>
      <pc:sldChg chg="addSp delSp modSp add del mod">
        <pc:chgData name="Communication AFAO" userId="fc852b8388f36a58" providerId="LiveId" clId="{6A545E71-AE18-4DF4-8C4C-2CC143933A0E}" dt="2022-01-26T16:16:00.140" v="3153" actId="2696"/>
        <pc:sldMkLst>
          <pc:docMk/>
          <pc:sldMk cId="2660071913" sldId="289"/>
        </pc:sldMkLst>
        <pc:spChg chg="del mod">
          <ac:chgData name="Communication AFAO" userId="fc852b8388f36a58" providerId="LiveId" clId="{6A545E71-AE18-4DF4-8C4C-2CC143933A0E}" dt="2022-01-26T15:33:02.423" v="3022" actId="21"/>
          <ac:spMkLst>
            <pc:docMk/>
            <pc:sldMk cId="2660071913" sldId="289"/>
            <ac:spMk id="7" creationId="{22C81733-024D-4CE1-AADF-B64D105A22C1}"/>
          </ac:spMkLst>
        </pc:spChg>
        <pc:spChg chg="add mod">
          <ac:chgData name="Communication AFAO" userId="fc852b8388f36a58" providerId="LiveId" clId="{6A545E71-AE18-4DF4-8C4C-2CC143933A0E}" dt="2022-01-26T15:27:37.854" v="2895" actId="403"/>
          <ac:spMkLst>
            <pc:docMk/>
            <pc:sldMk cId="2660071913" sldId="289"/>
            <ac:spMk id="8" creationId="{22A9BE71-4A95-4546-A689-9F29FED8FA08}"/>
          </ac:spMkLst>
        </pc:spChg>
        <pc:spChg chg="add del">
          <ac:chgData name="Communication AFAO" userId="fc852b8388f36a58" providerId="LiveId" clId="{6A545E71-AE18-4DF4-8C4C-2CC143933A0E}" dt="2022-01-18T09:12:20.242" v="1642" actId="478"/>
          <ac:spMkLst>
            <pc:docMk/>
            <pc:sldMk cId="2660071913" sldId="289"/>
            <ac:spMk id="9" creationId="{D7C00FF2-DD52-4287-927A-CDA7A3E0D0B4}"/>
          </ac:spMkLst>
        </pc:spChg>
        <pc:spChg chg="add mod">
          <ac:chgData name="Communication AFAO" userId="fc852b8388f36a58" providerId="LiveId" clId="{6A545E71-AE18-4DF4-8C4C-2CC143933A0E}" dt="2022-01-18T09:28:59.531" v="2101"/>
          <ac:spMkLst>
            <pc:docMk/>
            <pc:sldMk cId="2660071913" sldId="289"/>
            <ac:spMk id="12" creationId="{07D28633-85FD-4590-BF27-EBA290CF76A7}"/>
          </ac:spMkLst>
        </pc:spChg>
        <pc:spChg chg="del">
          <ac:chgData name="Communication AFAO" userId="fc852b8388f36a58" providerId="LiveId" clId="{6A545E71-AE18-4DF4-8C4C-2CC143933A0E}" dt="2022-01-18T09:11:20.643" v="1626" actId="478"/>
          <ac:spMkLst>
            <pc:docMk/>
            <pc:sldMk cId="2660071913" sldId="289"/>
            <ac:spMk id="19" creationId="{01789A82-96C8-433C-974B-BAD229916E60}"/>
          </ac:spMkLst>
        </pc:spChg>
        <pc:picChg chg="del mod">
          <ac:chgData name="Communication AFAO" userId="fc852b8388f36a58" providerId="LiveId" clId="{6A545E71-AE18-4DF4-8C4C-2CC143933A0E}" dt="2022-01-18T09:11:55.761" v="1637" actId="478"/>
          <ac:picMkLst>
            <pc:docMk/>
            <pc:sldMk cId="2660071913" sldId="289"/>
            <ac:picMk id="5" creationId="{80F5C92D-D247-4123-84B7-BEA1BDD4A485}"/>
          </ac:picMkLst>
        </pc:picChg>
        <pc:picChg chg="add del mod">
          <ac:chgData name="Communication AFAO" userId="fc852b8388f36a58" providerId="LiveId" clId="{6A545E71-AE18-4DF4-8C4C-2CC143933A0E}" dt="2022-01-26T16:15:52.469" v="3150" actId="21"/>
          <ac:picMkLst>
            <pc:docMk/>
            <pc:sldMk cId="2660071913" sldId="289"/>
            <ac:picMk id="10" creationId="{B222BD78-4E37-465F-9573-CB5B5A483EE7}"/>
          </ac:picMkLst>
        </pc:picChg>
        <pc:picChg chg="add mod">
          <ac:chgData name="Communication AFAO" userId="fc852b8388f36a58" providerId="LiveId" clId="{6A545E71-AE18-4DF4-8C4C-2CC143933A0E}" dt="2022-01-18T09:28:59.531" v="2101"/>
          <ac:picMkLst>
            <pc:docMk/>
            <pc:sldMk cId="2660071913" sldId="289"/>
            <ac:picMk id="11" creationId="{05D5C744-1071-4056-921A-3F0D70022EF5}"/>
          </ac:picMkLst>
        </pc:picChg>
        <pc:picChg chg="del">
          <ac:chgData name="Communication AFAO" userId="fc852b8388f36a58" providerId="LiveId" clId="{6A545E71-AE18-4DF4-8C4C-2CC143933A0E}" dt="2022-01-18T09:11:20.643" v="1626" actId="478"/>
          <ac:picMkLst>
            <pc:docMk/>
            <pc:sldMk cId="2660071913" sldId="289"/>
            <ac:picMk id="18" creationId="{8E60A959-8425-4642-B671-A7407E33C492}"/>
          </ac:picMkLst>
        </pc:picChg>
      </pc:sldChg>
      <pc:sldChg chg="addSp delSp modSp add del mod ord setBg">
        <pc:chgData name="Communication AFAO" userId="fc852b8388f36a58" providerId="LiveId" clId="{6A545E71-AE18-4DF4-8C4C-2CC143933A0E}" dt="2022-01-24T13:41:38.456" v="2843" actId="2696"/>
        <pc:sldMkLst>
          <pc:docMk/>
          <pc:sldMk cId="937334455" sldId="290"/>
        </pc:sldMkLst>
        <pc:spChg chg="add del mod">
          <ac:chgData name="Communication AFAO" userId="fc852b8388f36a58" providerId="LiveId" clId="{6A545E71-AE18-4DF4-8C4C-2CC143933A0E}" dt="2022-01-18T09:51:54.181" v="2384" actId="478"/>
          <ac:spMkLst>
            <pc:docMk/>
            <pc:sldMk cId="937334455" sldId="290"/>
            <ac:spMk id="3" creationId="{2C930EC7-AC59-45A4-9C08-0740159F18E3}"/>
          </ac:spMkLst>
        </pc:spChg>
        <pc:spChg chg="del">
          <ac:chgData name="Communication AFAO" userId="fc852b8388f36a58" providerId="LiveId" clId="{6A545E71-AE18-4DF4-8C4C-2CC143933A0E}" dt="2022-01-18T09:51:51.505" v="2383" actId="478"/>
          <ac:spMkLst>
            <pc:docMk/>
            <pc:sldMk cId="937334455" sldId="290"/>
            <ac:spMk id="4" creationId="{12EF0518-6A6E-42C0-91BB-ADCB92856E0F}"/>
          </ac:spMkLst>
        </pc:spChg>
        <pc:spChg chg="del">
          <ac:chgData name="Communication AFAO" userId="fc852b8388f36a58" providerId="LiveId" clId="{6A545E71-AE18-4DF4-8C4C-2CC143933A0E}" dt="2022-01-18T09:51:51.505" v="2383" actId="478"/>
          <ac:spMkLst>
            <pc:docMk/>
            <pc:sldMk cId="937334455" sldId="290"/>
            <ac:spMk id="13" creationId="{B95BB74D-4C04-4794-9F57-8195A5A5CE95}"/>
          </ac:spMkLst>
        </pc:spChg>
        <pc:spChg chg="del">
          <ac:chgData name="Communication AFAO" userId="fc852b8388f36a58" providerId="LiveId" clId="{6A545E71-AE18-4DF4-8C4C-2CC143933A0E}" dt="2022-01-18T09:51:51.505" v="2383" actId="478"/>
          <ac:spMkLst>
            <pc:docMk/>
            <pc:sldMk cId="937334455" sldId="290"/>
            <ac:spMk id="14" creationId="{B31779E2-8A25-4950-A7A2-3EA59BDBEBE4}"/>
          </ac:spMkLst>
        </pc:spChg>
        <pc:spChg chg="add mod">
          <ac:chgData name="Communication AFAO" userId="fc852b8388f36a58" providerId="LiveId" clId="{6A545E71-AE18-4DF4-8C4C-2CC143933A0E}" dt="2022-01-18T10:31:16.803" v="2825" actId="207"/>
          <ac:spMkLst>
            <pc:docMk/>
            <pc:sldMk cId="937334455" sldId="290"/>
            <ac:spMk id="15" creationId="{7DE75A4F-5DE3-4C16-8690-4DA59EE3D531}"/>
          </ac:spMkLst>
        </pc:spChg>
        <pc:spChg chg="del">
          <ac:chgData name="Communication AFAO" userId="fc852b8388f36a58" providerId="LiveId" clId="{6A545E71-AE18-4DF4-8C4C-2CC143933A0E}" dt="2022-01-18T09:51:51.505" v="2383" actId="478"/>
          <ac:spMkLst>
            <pc:docMk/>
            <pc:sldMk cId="937334455" sldId="290"/>
            <ac:spMk id="16" creationId="{C234D1DF-26CC-4DE7-9EE5-49DDA1AE893F}"/>
          </ac:spMkLst>
        </pc:spChg>
        <pc:spChg chg="add mod">
          <ac:chgData name="Communication AFAO" userId="fc852b8388f36a58" providerId="LiveId" clId="{6A545E71-AE18-4DF4-8C4C-2CC143933A0E}" dt="2022-01-18T10:31:25.244" v="2826" actId="207"/>
          <ac:spMkLst>
            <pc:docMk/>
            <pc:sldMk cId="937334455" sldId="290"/>
            <ac:spMk id="18" creationId="{FDED27B7-CC46-4A8E-B1AF-9EDC84E708AA}"/>
          </ac:spMkLst>
        </pc:spChg>
        <pc:spChg chg="del">
          <ac:chgData name="Communication AFAO" userId="fc852b8388f36a58" providerId="LiveId" clId="{6A545E71-AE18-4DF4-8C4C-2CC143933A0E}" dt="2022-01-18T09:51:51.505" v="2383" actId="478"/>
          <ac:spMkLst>
            <pc:docMk/>
            <pc:sldMk cId="937334455" sldId="290"/>
            <ac:spMk id="20" creationId="{110A81E4-7451-48F0-A32E-6B91E8992FFC}"/>
          </ac:spMkLst>
        </pc:spChg>
        <pc:picChg chg="del">
          <ac:chgData name="Communication AFAO" userId="fc852b8388f36a58" providerId="LiveId" clId="{6A545E71-AE18-4DF4-8C4C-2CC143933A0E}" dt="2022-01-18T09:51:51.505" v="2383" actId="478"/>
          <ac:picMkLst>
            <pc:docMk/>
            <pc:sldMk cId="937334455" sldId="290"/>
            <ac:picMk id="6" creationId="{9E82F820-6606-4CC5-8B8A-3367FFF1547A}"/>
          </ac:picMkLst>
        </pc:picChg>
        <pc:picChg chg="add mod">
          <ac:chgData name="Communication AFAO" userId="fc852b8388f36a58" providerId="LiveId" clId="{6A545E71-AE18-4DF4-8C4C-2CC143933A0E}" dt="2022-01-18T10:16:24.969" v="2534" actId="1076"/>
          <ac:picMkLst>
            <pc:docMk/>
            <pc:sldMk cId="937334455" sldId="290"/>
            <ac:picMk id="7" creationId="{15A98DB2-541D-4A9F-BFAA-8D09ECA8EDC7}"/>
          </ac:picMkLst>
        </pc:picChg>
        <pc:picChg chg="del">
          <ac:chgData name="Communication AFAO" userId="fc852b8388f36a58" providerId="LiveId" clId="{6A545E71-AE18-4DF4-8C4C-2CC143933A0E}" dt="2022-01-18T09:51:51.505" v="2383" actId="478"/>
          <ac:picMkLst>
            <pc:docMk/>
            <pc:sldMk cId="937334455" sldId="290"/>
            <ac:picMk id="8" creationId="{8886C8D0-5816-4D66-AEF3-418A744250DF}"/>
          </ac:picMkLst>
        </pc:picChg>
        <pc:picChg chg="del">
          <ac:chgData name="Communication AFAO" userId="fc852b8388f36a58" providerId="LiveId" clId="{6A545E71-AE18-4DF4-8C4C-2CC143933A0E}" dt="2022-01-18T09:51:48.572" v="2382" actId="478"/>
          <ac:picMkLst>
            <pc:docMk/>
            <pc:sldMk cId="937334455" sldId="290"/>
            <ac:picMk id="17" creationId="{825F6F95-8FB1-49AE-A272-2FF0EFD16226}"/>
          </ac:picMkLst>
        </pc:picChg>
        <pc:picChg chg="del">
          <ac:chgData name="Communication AFAO" userId="fc852b8388f36a58" providerId="LiveId" clId="{6A545E71-AE18-4DF4-8C4C-2CC143933A0E}" dt="2022-01-18T09:51:55.733" v="2385" actId="478"/>
          <ac:picMkLst>
            <pc:docMk/>
            <pc:sldMk cId="937334455" sldId="290"/>
            <ac:picMk id="19" creationId="{B6EFC226-9C91-450E-9B55-2191A6A827FB}"/>
          </ac:picMkLst>
        </pc:picChg>
      </pc:sldChg>
      <pc:sldChg chg="addSp delSp modSp add mod setBg">
        <pc:chgData name="Communication AFAO" userId="fc852b8388f36a58" providerId="LiveId" clId="{6A545E71-AE18-4DF4-8C4C-2CC143933A0E}" dt="2022-01-26T16:45:11.400" v="4024" actId="732"/>
        <pc:sldMkLst>
          <pc:docMk/>
          <pc:sldMk cId="2128841680" sldId="290"/>
        </pc:sldMkLst>
        <pc:spChg chg="mod">
          <ac:chgData name="Communication AFAO" userId="fc852b8388f36a58" providerId="LiveId" clId="{6A545E71-AE18-4DF4-8C4C-2CC143933A0E}" dt="2022-01-26T16:21:56.103" v="3266" actId="14100"/>
          <ac:spMkLst>
            <pc:docMk/>
            <pc:sldMk cId="2128841680" sldId="290"/>
            <ac:spMk id="3" creationId="{FD9A55BC-A1B7-46F8-8DB4-3DC1A52CB83C}"/>
          </ac:spMkLst>
        </pc:spChg>
        <pc:spChg chg="mod">
          <ac:chgData name="Communication AFAO" userId="fc852b8388f36a58" providerId="LiveId" clId="{6A545E71-AE18-4DF4-8C4C-2CC143933A0E}" dt="2022-01-26T16:22:22.106" v="3267" actId="207"/>
          <ac:spMkLst>
            <pc:docMk/>
            <pc:sldMk cId="2128841680" sldId="290"/>
            <ac:spMk id="5" creationId="{CECED000-683F-4852-B0CC-BB56AFCDB04A}"/>
          </ac:spMkLst>
        </pc:spChg>
        <pc:spChg chg="mod">
          <ac:chgData name="Communication AFAO" userId="fc852b8388f36a58" providerId="LiveId" clId="{6A545E71-AE18-4DF4-8C4C-2CC143933A0E}" dt="2022-01-26T16:44:17.726" v="4014" actId="20577"/>
          <ac:spMkLst>
            <pc:docMk/>
            <pc:sldMk cId="2128841680" sldId="290"/>
            <ac:spMk id="8" creationId="{1A4E67BA-499B-4949-9296-6C6A9915384A}"/>
          </ac:spMkLst>
        </pc:spChg>
        <pc:picChg chg="add mod ord modCrop">
          <ac:chgData name="Communication AFAO" userId="fc852b8388f36a58" providerId="LiveId" clId="{6A545E71-AE18-4DF4-8C4C-2CC143933A0E}" dt="2022-01-26T16:45:11.400" v="4024" actId="732"/>
          <ac:picMkLst>
            <pc:docMk/>
            <pc:sldMk cId="2128841680" sldId="290"/>
            <ac:picMk id="6" creationId="{E78D3CD7-9A00-4680-A67C-C69FB7E1F358}"/>
          </ac:picMkLst>
        </pc:picChg>
        <pc:picChg chg="del">
          <ac:chgData name="Communication AFAO" userId="fc852b8388f36a58" providerId="LiveId" clId="{6A545E71-AE18-4DF4-8C4C-2CC143933A0E}" dt="2022-01-26T16:21:07.891" v="3225" actId="478"/>
          <ac:picMkLst>
            <pc:docMk/>
            <pc:sldMk cId="2128841680" sldId="290"/>
            <ac:picMk id="12" creationId="{8473EF44-5925-40FB-868C-08492B4BF2C5}"/>
          </ac:picMkLst>
        </pc:picChg>
      </pc:sldChg>
      <pc:sldChg chg="addSp delSp modSp add mod ord">
        <pc:chgData name="Communication AFAO" userId="fc852b8388f36a58" providerId="LiveId" clId="{6A545E71-AE18-4DF4-8C4C-2CC143933A0E}" dt="2022-02-07T17:04:45.081" v="6528" actId="1076"/>
        <pc:sldMkLst>
          <pc:docMk/>
          <pc:sldMk cId="94775816" sldId="291"/>
        </pc:sldMkLst>
        <pc:spChg chg="del mod">
          <ac:chgData name="Communication AFAO" userId="fc852b8388f36a58" providerId="LiveId" clId="{6A545E71-AE18-4DF4-8C4C-2CC143933A0E}" dt="2022-02-07T17:01:22.060" v="6487" actId="478"/>
          <ac:spMkLst>
            <pc:docMk/>
            <pc:sldMk cId="94775816" sldId="291"/>
            <ac:spMk id="4" creationId="{00FE595A-D6CE-4786-BE46-87E040BE4965}"/>
          </ac:spMkLst>
        </pc:spChg>
        <pc:spChg chg="del mod">
          <ac:chgData name="Communication AFAO" userId="fc852b8388f36a58" providerId="LiveId" clId="{6A545E71-AE18-4DF4-8C4C-2CC143933A0E}" dt="2022-02-07T16:50:56.930" v="6349" actId="478"/>
          <ac:spMkLst>
            <pc:docMk/>
            <pc:sldMk cId="94775816" sldId="291"/>
            <ac:spMk id="5" creationId="{0D5C4544-6464-4753-AD4F-9970A17780E7}"/>
          </ac:spMkLst>
        </pc:spChg>
        <pc:spChg chg="del mod">
          <ac:chgData name="Communication AFAO" userId="fc852b8388f36a58" providerId="LiveId" clId="{6A545E71-AE18-4DF4-8C4C-2CC143933A0E}" dt="2022-02-07T16:51:06.228" v="6351" actId="21"/>
          <ac:spMkLst>
            <pc:docMk/>
            <pc:sldMk cId="94775816" sldId="291"/>
            <ac:spMk id="6" creationId="{D8C817D6-6FF6-49BF-AB7A-CF6023A3890F}"/>
          </ac:spMkLst>
        </pc:spChg>
        <pc:spChg chg="add mod">
          <ac:chgData name="Communication AFAO" userId="fc852b8388f36a58" providerId="LiveId" clId="{6A545E71-AE18-4DF4-8C4C-2CC143933A0E}" dt="2022-02-07T17:03:57.244" v="6520" actId="14100"/>
          <ac:spMkLst>
            <pc:docMk/>
            <pc:sldMk cId="94775816" sldId="291"/>
            <ac:spMk id="13" creationId="{ED8E3FB5-3DD6-4BBD-8A97-7613B38F0A67}"/>
          </ac:spMkLst>
        </pc:spChg>
        <pc:spChg chg="add mod">
          <ac:chgData name="Communication AFAO" userId="fc852b8388f36a58" providerId="LiveId" clId="{6A545E71-AE18-4DF4-8C4C-2CC143933A0E}" dt="2022-02-07T17:03:36.937" v="6515" actId="1076"/>
          <ac:spMkLst>
            <pc:docMk/>
            <pc:sldMk cId="94775816" sldId="291"/>
            <ac:spMk id="16" creationId="{8DC0906A-93D7-4C3B-A03E-3F59CDC70C2F}"/>
          </ac:spMkLst>
        </pc:spChg>
        <pc:spChg chg="add del mod">
          <ac:chgData name="Communication AFAO" userId="fc852b8388f36a58" providerId="LiveId" clId="{6A545E71-AE18-4DF4-8C4C-2CC143933A0E}" dt="2022-02-07T16:50:58.504" v="6350" actId="478"/>
          <ac:spMkLst>
            <pc:docMk/>
            <pc:sldMk cId="94775816" sldId="291"/>
            <ac:spMk id="18" creationId="{583A8E8E-9291-47DC-B9D6-5ECA93972E70}"/>
          </ac:spMkLst>
        </pc:spChg>
        <pc:spChg chg="add mod">
          <ac:chgData name="Communication AFAO" userId="fc852b8388f36a58" providerId="LiveId" clId="{6A545E71-AE18-4DF4-8C4C-2CC143933A0E}" dt="2022-02-07T16:59:06.567" v="6450" actId="1076"/>
          <ac:spMkLst>
            <pc:docMk/>
            <pc:sldMk cId="94775816" sldId="291"/>
            <ac:spMk id="19" creationId="{E5284BAB-AEC5-4F72-91A8-6187EBDC7866}"/>
          </ac:spMkLst>
        </pc:spChg>
        <pc:spChg chg="add mod">
          <ac:chgData name="Communication AFAO" userId="fc852b8388f36a58" providerId="LiveId" clId="{6A545E71-AE18-4DF4-8C4C-2CC143933A0E}" dt="2022-02-07T16:59:06.567" v="6450" actId="1076"/>
          <ac:spMkLst>
            <pc:docMk/>
            <pc:sldMk cId="94775816" sldId="291"/>
            <ac:spMk id="20" creationId="{C7400957-6E1A-4C34-8ED3-B4788D76FB87}"/>
          </ac:spMkLst>
        </pc:spChg>
        <pc:spChg chg="add del mod">
          <ac:chgData name="Communication AFAO" userId="fc852b8388f36a58" providerId="LiveId" clId="{6A545E71-AE18-4DF4-8C4C-2CC143933A0E}" dt="2022-02-07T17:01:24.500" v="6488" actId="478"/>
          <ac:spMkLst>
            <pc:docMk/>
            <pc:sldMk cId="94775816" sldId="291"/>
            <ac:spMk id="31" creationId="{3D73C74D-C54C-414F-9BD9-06C42336A800}"/>
          </ac:spMkLst>
        </pc:spChg>
        <pc:picChg chg="del mod">
          <ac:chgData name="Communication AFAO" userId="fc852b8388f36a58" providerId="LiveId" clId="{6A545E71-AE18-4DF4-8C4C-2CC143933A0E}" dt="2022-02-07T16:50:54.626" v="6348" actId="478"/>
          <ac:picMkLst>
            <pc:docMk/>
            <pc:sldMk cId="94775816" sldId="291"/>
            <ac:picMk id="3" creationId="{BB75D8C8-0715-4788-A52D-B609B0776BF2}"/>
          </ac:picMkLst>
        </pc:picChg>
        <pc:picChg chg="del mod">
          <ac:chgData name="Communication AFAO" userId="fc852b8388f36a58" providerId="LiveId" clId="{6A545E71-AE18-4DF4-8C4C-2CC143933A0E}" dt="2022-02-07T16:51:06.228" v="6351" actId="21"/>
          <ac:picMkLst>
            <pc:docMk/>
            <pc:sldMk cId="94775816" sldId="291"/>
            <ac:picMk id="7" creationId="{B57B7EFD-0C5A-4FE1-82D5-BA3EE4EC0820}"/>
          </ac:picMkLst>
        </pc:picChg>
        <pc:picChg chg="del mod">
          <ac:chgData name="Communication AFAO" userId="fc852b8388f36a58" providerId="LiveId" clId="{6A545E71-AE18-4DF4-8C4C-2CC143933A0E}" dt="2022-02-07T16:51:06.228" v="6351" actId="21"/>
          <ac:picMkLst>
            <pc:docMk/>
            <pc:sldMk cId="94775816" sldId="291"/>
            <ac:picMk id="8" creationId="{743D0F9D-448D-424A-A614-1F276A8D01A4}"/>
          </ac:picMkLst>
        </pc:picChg>
        <pc:picChg chg="del mod">
          <ac:chgData name="Communication AFAO" userId="fc852b8388f36a58" providerId="LiveId" clId="{6A545E71-AE18-4DF4-8C4C-2CC143933A0E}" dt="2022-02-07T16:51:06.228" v="6351" actId="21"/>
          <ac:picMkLst>
            <pc:docMk/>
            <pc:sldMk cId="94775816" sldId="291"/>
            <ac:picMk id="9" creationId="{738E1B0F-21F7-4266-84BF-3BA06965C963}"/>
          </ac:picMkLst>
        </pc:picChg>
        <pc:picChg chg="del mod">
          <ac:chgData name="Communication AFAO" userId="fc852b8388f36a58" providerId="LiveId" clId="{6A545E71-AE18-4DF4-8C4C-2CC143933A0E}" dt="2022-02-07T16:51:06.228" v="6351" actId="21"/>
          <ac:picMkLst>
            <pc:docMk/>
            <pc:sldMk cId="94775816" sldId="291"/>
            <ac:picMk id="10" creationId="{23623112-2EC4-462C-86B3-437F2F053999}"/>
          </ac:picMkLst>
        </pc:picChg>
        <pc:picChg chg="del mod">
          <ac:chgData name="Communication AFAO" userId="fc852b8388f36a58" providerId="LiveId" clId="{6A545E71-AE18-4DF4-8C4C-2CC143933A0E}" dt="2022-02-07T16:51:06.228" v="6351" actId="21"/>
          <ac:picMkLst>
            <pc:docMk/>
            <pc:sldMk cId="94775816" sldId="291"/>
            <ac:picMk id="11" creationId="{704B3CD6-D00C-43C2-95EC-22DA1E44A61C}"/>
          </ac:picMkLst>
        </pc:picChg>
        <pc:picChg chg="add mod">
          <ac:chgData name="Communication AFAO" userId="fc852b8388f36a58" providerId="LiveId" clId="{6A545E71-AE18-4DF4-8C4C-2CC143933A0E}" dt="2022-02-07T17:03:52.513" v="6518" actId="1076"/>
          <ac:picMkLst>
            <pc:docMk/>
            <pc:sldMk cId="94775816" sldId="291"/>
            <ac:picMk id="12" creationId="{675D0DAA-E34D-48AA-B679-14472809064B}"/>
          </ac:picMkLst>
        </pc:picChg>
        <pc:picChg chg="del">
          <ac:chgData name="Communication AFAO" userId="fc852b8388f36a58" providerId="LiveId" clId="{6A545E71-AE18-4DF4-8C4C-2CC143933A0E}" dt="2022-01-26T17:06:15.088" v="4289" actId="478"/>
          <ac:picMkLst>
            <pc:docMk/>
            <pc:sldMk cId="94775816" sldId="291"/>
            <ac:picMk id="12" creationId="{78D30A25-B205-4D04-B02B-1C459FC6CAB8}"/>
          </ac:picMkLst>
        </pc:picChg>
        <pc:picChg chg="del mod">
          <ac:chgData name="Communication AFAO" userId="fc852b8388f36a58" providerId="LiveId" clId="{6A545E71-AE18-4DF4-8C4C-2CC143933A0E}" dt="2022-02-07T16:50:53.229" v="6347" actId="478"/>
          <ac:picMkLst>
            <pc:docMk/>
            <pc:sldMk cId="94775816" sldId="291"/>
            <ac:picMk id="14" creationId="{EE1E6D21-A81E-4C2F-A5F9-4DFFB592A770}"/>
          </ac:picMkLst>
        </pc:picChg>
        <pc:picChg chg="del">
          <ac:chgData name="Communication AFAO" userId="fc852b8388f36a58" providerId="LiveId" clId="{6A545E71-AE18-4DF4-8C4C-2CC143933A0E}" dt="2022-01-26T17:06:13.820" v="4288" actId="478"/>
          <ac:picMkLst>
            <pc:docMk/>
            <pc:sldMk cId="94775816" sldId="291"/>
            <ac:picMk id="15" creationId="{0C48E9C7-E7CC-45CC-8E39-29452177E6ED}"/>
          </ac:picMkLst>
        </pc:picChg>
        <pc:picChg chg="del">
          <ac:chgData name="Communication AFAO" userId="fc852b8388f36a58" providerId="LiveId" clId="{6A545E71-AE18-4DF4-8C4C-2CC143933A0E}" dt="2022-01-26T17:06:02.378" v="4283" actId="478"/>
          <ac:picMkLst>
            <pc:docMk/>
            <pc:sldMk cId="94775816" sldId="291"/>
            <ac:picMk id="17" creationId="{7ED80265-5C27-4BCA-BB55-623BD1815796}"/>
          </ac:picMkLst>
        </pc:picChg>
        <pc:picChg chg="del">
          <ac:chgData name="Communication AFAO" userId="fc852b8388f36a58" providerId="LiveId" clId="{6A545E71-AE18-4DF4-8C4C-2CC143933A0E}" dt="2022-01-26T17:06:12.514" v="4287" actId="478"/>
          <ac:picMkLst>
            <pc:docMk/>
            <pc:sldMk cId="94775816" sldId="291"/>
            <ac:picMk id="19" creationId="{4929DAF1-17C6-4D18-999E-A05768BBD720}"/>
          </ac:picMkLst>
        </pc:picChg>
        <pc:picChg chg="del">
          <ac:chgData name="Communication AFAO" userId="fc852b8388f36a58" providerId="LiveId" clId="{6A545E71-AE18-4DF4-8C4C-2CC143933A0E}" dt="2022-01-26T17:06:01.080" v="4282" actId="478"/>
          <ac:picMkLst>
            <pc:docMk/>
            <pc:sldMk cId="94775816" sldId="291"/>
            <ac:picMk id="21" creationId="{30917C2B-496B-4C66-BBC4-6117EE1AFA5E}"/>
          </ac:picMkLst>
        </pc:picChg>
        <pc:picChg chg="add del mod">
          <ac:chgData name="Communication AFAO" userId="fc852b8388f36a58" providerId="LiveId" clId="{6A545E71-AE18-4DF4-8C4C-2CC143933A0E}" dt="2022-02-07T16:55:47.799" v="6404" actId="21"/>
          <ac:picMkLst>
            <pc:docMk/>
            <pc:sldMk cId="94775816" sldId="291"/>
            <ac:picMk id="21" creationId="{A06418AD-EE62-4B9B-B802-2532DF4E1E9D}"/>
          </ac:picMkLst>
        </pc:picChg>
        <pc:picChg chg="add del mod">
          <ac:chgData name="Communication AFAO" userId="fc852b8388f36a58" providerId="LiveId" clId="{6A545E71-AE18-4DF4-8C4C-2CC143933A0E}" dt="2022-02-07T16:55:47.799" v="6404" actId="21"/>
          <ac:picMkLst>
            <pc:docMk/>
            <pc:sldMk cId="94775816" sldId="291"/>
            <ac:picMk id="22" creationId="{8ADC1B89-6CEF-49CD-9947-2D60E8361501}"/>
          </ac:picMkLst>
        </pc:picChg>
        <pc:picChg chg="add del mod">
          <ac:chgData name="Communication AFAO" userId="fc852b8388f36a58" providerId="LiveId" clId="{6A545E71-AE18-4DF4-8C4C-2CC143933A0E}" dt="2022-02-07T16:55:47.799" v="6404" actId="21"/>
          <ac:picMkLst>
            <pc:docMk/>
            <pc:sldMk cId="94775816" sldId="291"/>
            <ac:picMk id="23" creationId="{1CD7404A-9728-469B-934F-57973580DB6D}"/>
          </ac:picMkLst>
        </pc:picChg>
        <pc:picChg chg="del">
          <ac:chgData name="Communication AFAO" userId="fc852b8388f36a58" providerId="LiveId" clId="{6A545E71-AE18-4DF4-8C4C-2CC143933A0E}" dt="2022-01-26T17:06:10.367" v="4286" actId="478"/>
          <ac:picMkLst>
            <pc:docMk/>
            <pc:sldMk cId="94775816" sldId="291"/>
            <ac:picMk id="23" creationId="{B9EBD77C-E75E-4569-A8B0-DAEB69F43C3B}"/>
          </ac:picMkLst>
        </pc:picChg>
        <pc:picChg chg="add del mod">
          <ac:chgData name="Communication AFAO" userId="fc852b8388f36a58" providerId="LiveId" clId="{6A545E71-AE18-4DF4-8C4C-2CC143933A0E}" dt="2022-02-07T16:55:47.799" v="6404" actId="21"/>
          <ac:picMkLst>
            <pc:docMk/>
            <pc:sldMk cId="94775816" sldId="291"/>
            <ac:picMk id="24" creationId="{AC7406B3-8C29-4FFA-B41B-C1DE50FF625C}"/>
          </ac:picMkLst>
        </pc:picChg>
        <pc:picChg chg="del">
          <ac:chgData name="Communication AFAO" userId="fc852b8388f36a58" providerId="LiveId" clId="{6A545E71-AE18-4DF4-8C4C-2CC143933A0E}" dt="2022-01-26T17:05:59.864" v="4281" actId="478"/>
          <ac:picMkLst>
            <pc:docMk/>
            <pc:sldMk cId="94775816" sldId="291"/>
            <ac:picMk id="25" creationId="{962C1292-523C-4833-817E-7070BA0C76A6}"/>
          </ac:picMkLst>
        </pc:picChg>
        <pc:picChg chg="add mod">
          <ac:chgData name="Communication AFAO" userId="fc852b8388f36a58" providerId="LiveId" clId="{6A545E71-AE18-4DF4-8C4C-2CC143933A0E}" dt="2022-02-07T16:59:06.567" v="6450" actId="1076"/>
          <ac:picMkLst>
            <pc:docMk/>
            <pc:sldMk cId="94775816" sldId="291"/>
            <ac:picMk id="25" creationId="{F96F7030-83C7-4D1B-A74E-22860B6DA6F7}"/>
          </ac:picMkLst>
        </pc:picChg>
        <pc:picChg chg="add mod">
          <ac:chgData name="Communication AFAO" userId="fc852b8388f36a58" providerId="LiveId" clId="{6A545E71-AE18-4DF4-8C4C-2CC143933A0E}" dt="2022-02-07T16:59:06.567" v="6450" actId="1076"/>
          <ac:picMkLst>
            <pc:docMk/>
            <pc:sldMk cId="94775816" sldId="291"/>
            <ac:picMk id="26" creationId="{58933B13-4601-4AA8-9069-C7D39818E567}"/>
          </ac:picMkLst>
        </pc:picChg>
        <pc:picChg chg="add mod">
          <ac:chgData name="Communication AFAO" userId="fc852b8388f36a58" providerId="LiveId" clId="{6A545E71-AE18-4DF4-8C4C-2CC143933A0E}" dt="2022-02-07T16:59:06.567" v="6450" actId="1076"/>
          <ac:picMkLst>
            <pc:docMk/>
            <pc:sldMk cId="94775816" sldId="291"/>
            <ac:picMk id="27" creationId="{A915B8CC-1FE9-4A45-8C0A-CC5BA7D61E13}"/>
          </ac:picMkLst>
        </pc:picChg>
        <pc:picChg chg="del">
          <ac:chgData name="Communication AFAO" userId="fc852b8388f36a58" providerId="LiveId" clId="{6A545E71-AE18-4DF4-8C4C-2CC143933A0E}" dt="2022-01-26T17:06:05.411" v="4285" actId="478"/>
          <ac:picMkLst>
            <pc:docMk/>
            <pc:sldMk cId="94775816" sldId="291"/>
            <ac:picMk id="27" creationId="{D2349316-F8B5-4307-8216-16075BC46B03}"/>
          </ac:picMkLst>
        </pc:picChg>
        <pc:picChg chg="add mod">
          <ac:chgData name="Communication AFAO" userId="fc852b8388f36a58" providerId="LiveId" clId="{6A545E71-AE18-4DF4-8C4C-2CC143933A0E}" dt="2022-02-07T16:59:06.567" v="6450" actId="1076"/>
          <ac:picMkLst>
            <pc:docMk/>
            <pc:sldMk cId="94775816" sldId="291"/>
            <ac:picMk id="28" creationId="{7A28A1DD-3523-4710-BC83-CE4A2630DDB5}"/>
          </ac:picMkLst>
        </pc:picChg>
        <pc:picChg chg="add del mod">
          <ac:chgData name="Communication AFAO" userId="fc852b8388f36a58" providerId="LiveId" clId="{6A545E71-AE18-4DF4-8C4C-2CC143933A0E}" dt="2022-02-07T16:59:56.661" v="6463"/>
          <ac:picMkLst>
            <pc:docMk/>
            <pc:sldMk cId="94775816" sldId="291"/>
            <ac:picMk id="29" creationId="{225DA433-BE17-4E7A-A3F6-201F8CB88E36}"/>
          </ac:picMkLst>
        </pc:picChg>
        <pc:picChg chg="del">
          <ac:chgData name="Communication AFAO" userId="fc852b8388f36a58" providerId="LiveId" clId="{6A545E71-AE18-4DF4-8C4C-2CC143933A0E}" dt="2022-01-26T17:05:42.476" v="4279" actId="478"/>
          <ac:picMkLst>
            <pc:docMk/>
            <pc:sldMk cId="94775816" sldId="291"/>
            <ac:picMk id="29" creationId="{39BBDDE3-A6E4-45D9-892F-BDDA342DC604}"/>
          </ac:picMkLst>
        </pc:picChg>
        <pc:picChg chg="del">
          <ac:chgData name="Communication AFAO" userId="fc852b8388f36a58" providerId="LiveId" clId="{6A545E71-AE18-4DF4-8C4C-2CC143933A0E}" dt="2022-01-26T17:05:58.725" v="4280" actId="478"/>
          <ac:picMkLst>
            <pc:docMk/>
            <pc:sldMk cId="94775816" sldId="291"/>
            <ac:picMk id="31" creationId="{6C511DAC-8418-4DE2-8E44-BB775F246CBC}"/>
          </ac:picMkLst>
        </pc:picChg>
        <pc:picChg chg="add mod">
          <ac:chgData name="Communication AFAO" userId="fc852b8388f36a58" providerId="LiveId" clId="{6A545E71-AE18-4DF4-8C4C-2CC143933A0E}" dt="2022-02-07T17:04:45.081" v="6528" actId="1076"/>
          <ac:picMkLst>
            <pc:docMk/>
            <pc:sldMk cId="94775816" sldId="291"/>
            <ac:picMk id="32" creationId="{5B68A8AA-3312-465A-BC25-F34C52136420}"/>
          </ac:picMkLst>
        </pc:picChg>
        <pc:picChg chg="add mod">
          <ac:chgData name="Communication AFAO" userId="fc852b8388f36a58" providerId="LiveId" clId="{6A545E71-AE18-4DF4-8C4C-2CC143933A0E}" dt="2022-02-07T17:04:29.333" v="6526" actId="1076"/>
          <ac:picMkLst>
            <pc:docMk/>
            <pc:sldMk cId="94775816" sldId="291"/>
            <ac:picMk id="33" creationId="{592FEADD-25C8-478F-B499-C470F0EBC7DC}"/>
          </ac:picMkLst>
        </pc:picChg>
        <pc:picChg chg="del">
          <ac:chgData name="Communication AFAO" userId="fc852b8388f36a58" providerId="LiveId" clId="{6A545E71-AE18-4DF4-8C4C-2CC143933A0E}" dt="2022-01-26T17:06:03.685" v="4284" actId="478"/>
          <ac:picMkLst>
            <pc:docMk/>
            <pc:sldMk cId="94775816" sldId="291"/>
            <ac:picMk id="33" creationId="{AFCFCA26-BEA5-4A40-B6CD-1C10ED1906B4}"/>
          </ac:picMkLst>
        </pc:picChg>
        <pc:picChg chg="del">
          <ac:chgData name="Communication AFAO" userId="fc852b8388f36a58" providerId="LiveId" clId="{6A545E71-AE18-4DF4-8C4C-2CC143933A0E}" dt="2022-01-26T17:05:37.745" v="4276" actId="478"/>
          <ac:picMkLst>
            <pc:docMk/>
            <pc:sldMk cId="94775816" sldId="291"/>
            <ac:picMk id="35" creationId="{65323203-ED12-4E8C-8E88-139791C61521}"/>
          </ac:picMkLst>
        </pc:picChg>
        <pc:picChg chg="del">
          <ac:chgData name="Communication AFAO" userId="fc852b8388f36a58" providerId="LiveId" clId="{6A545E71-AE18-4DF4-8C4C-2CC143933A0E}" dt="2022-01-26T17:05:41.291" v="4278" actId="478"/>
          <ac:picMkLst>
            <pc:docMk/>
            <pc:sldMk cId="94775816" sldId="291"/>
            <ac:picMk id="37" creationId="{A18D67D6-FC59-453C-9CC8-020CDF00415E}"/>
          </ac:picMkLst>
        </pc:picChg>
        <pc:picChg chg="del">
          <ac:chgData name="Communication AFAO" userId="fc852b8388f36a58" providerId="LiveId" clId="{6A545E71-AE18-4DF4-8C4C-2CC143933A0E}" dt="2022-01-26T17:05:39.567" v="4277" actId="478"/>
          <ac:picMkLst>
            <pc:docMk/>
            <pc:sldMk cId="94775816" sldId="291"/>
            <ac:picMk id="39" creationId="{A2208A86-07C1-498F-8391-F3E16E983FE2}"/>
          </ac:picMkLst>
        </pc:picChg>
        <pc:picChg chg="del">
          <ac:chgData name="Communication AFAO" userId="fc852b8388f36a58" providerId="LiveId" clId="{6A545E71-AE18-4DF4-8C4C-2CC143933A0E}" dt="2022-01-26T17:06:22.569" v="4290" actId="478"/>
          <ac:picMkLst>
            <pc:docMk/>
            <pc:sldMk cId="94775816" sldId="291"/>
            <ac:picMk id="41" creationId="{8B150D8D-9F73-4CBB-B097-D64F74FCD7CC}"/>
          </ac:picMkLst>
        </pc:picChg>
      </pc:sldChg>
      <pc:sldChg chg="addSp delSp modSp add del mod setBg">
        <pc:chgData name="Communication AFAO" userId="fc852b8388f36a58" providerId="LiveId" clId="{6A545E71-AE18-4DF4-8C4C-2CC143933A0E}" dt="2022-01-24T13:41:38.456" v="2843" actId="2696"/>
        <pc:sldMkLst>
          <pc:docMk/>
          <pc:sldMk cId="2529023492" sldId="291"/>
        </pc:sldMkLst>
        <pc:spChg chg="add del mod">
          <ac:chgData name="Communication AFAO" userId="fc852b8388f36a58" providerId="LiveId" clId="{6A545E71-AE18-4DF4-8C4C-2CC143933A0E}" dt="2022-01-18T10:30:42.781" v="2821" actId="478"/>
          <ac:spMkLst>
            <pc:docMk/>
            <pc:sldMk cId="2529023492" sldId="291"/>
            <ac:spMk id="3" creationId="{9F830C03-EB0B-40D1-AA01-2EB7117BE5E5}"/>
          </ac:spMkLst>
        </pc:spChg>
        <pc:spChg chg="del">
          <ac:chgData name="Communication AFAO" userId="fc852b8388f36a58" providerId="LiveId" clId="{6A545E71-AE18-4DF4-8C4C-2CC143933A0E}" dt="2022-01-18T10:30:35.235" v="2818" actId="478"/>
          <ac:spMkLst>
            <pc:docMk/>
            <pc:sldMk cId="2529023492" sldId="291"/>
            <ac:spMk id="4" creationId="{12EF0518-6A6E-42C0-91BB-ADCB92856E0F}"/>
          </ac:spMkLst>
        </pc:spChg>
        <pc:spChg chg="del">
          <ac:chgData name="Communication AFAO" userId="fc852b8388f36a58" providerId="LiveId" clId="{6A545E71-AE18-4DF4-8C4C-2CC143933A0E}" dt="2022-01-18T10:28:01.181" v="2649" actId="478"/>
          <ac:spMkLst>
            <pc:docMk/>
            <pc:sldMk cId="2529023492" sldId="291"/>
            <ac:spMk id="13" creationId="{B95BB74D-4C04-4794-9F57-8195A5A5CE95}"/>
          </ac:spMkLst>
        </pc:spChg>
        <pc:spChg chg="mod">
          <ac:chgData name="Communication AFAO" userId="fc852b8388f36a58" providerId="LiveId" clId="{6A545E71-AE18-4DF4-8C4C-2CC143933A0E}" dt="2022-01-18T10:28:07.522" v="2699" actId="1037"/>
          <ac:spMkLst>
            <pc:docMk/>
            <pc:sldMk cId="2529023492" sldId="291"/>
            <ac:spMk id="14" creationId="{B31779E2-8A25-4950-A7A2-3EA59BDBEBE4}"/>
          </ac:spMkLst>
        </pc:spChg>
        <pc:spChg chg="mod">
          <ac:chgData name="Communication AFAO" userId="fc852b8388f36a58" providerId="LiveId" clId="{6A545E71-AE18-4DF4-8C4C-2CC143933A0E}" dt="2022-01-18T10:28:07.522" v="2699" actId="1037"/>
          <ac:spMkLst>
            <pc:docMk/>
            <pc:sldMk cId="2529023492" sldId="291"/>
            <ac:spMk id="16" creationId="{C234D1DF-26CC-4DE7-9EE5-49DDA1AE893F}"/>
          </ac:spMkLst>
        </pc:spChg>
        <pc:spChg chg="del">
          <ac:chgData name="Communication AFAO" userId="fc852b8388f36a58" providerId="LiveId" clId="{6A545E71-AE18-4DF4-8C4C-2CC143933A0E}" dt="2022-01-18T10:30:39.327" v="2819" actId="478"/>
          <ac:spMkLst>
            <pc:docMk/>
            <pc:sldMk cId="2529023492" sldId="291"/>
            <ac:spMk id="20" creationId="{110A81E4-7451-48F0-A32E-6B91E8992FFC}"/>
          </ac:spMkLst>
        </pc:spChg>
        <pc:picChg chg="mod">
          <ac:chgData name="Communication AFAO" userId="fc852b8388f36a58" providerId="LiveId" clId="{6A545E71-AE18-4DF4-8C4C-2CC143933A0E}" dt="2022-01-18T10:28:07.522" v="2699" actId="1037"/>
          <ac:picMkLst>
            <pc:docMk/>
            <pc:sldMk cId="2529023492" sldId="291"/>
            <ac:picMk id="6" creationId="{9E82F820-6606-4CC5-8B8A-3367FFF1547A}"/>
          </ac:picMkLst>
        </pc:picChg>
        <pc:picChg chg="mod">
          <ac:chgData name="Communication AFAO" userId="fc852b8388f36a58" providerId="LiveId" clId="{6A545E71-AE18-4DF4-8C4C-2CC143933A0E}" dt="2022-01-18T10:28:07.522" v="2699" actId="1037"/>
          <ac:picMkLst>
            <pc:docMk/>
            <pc:sldMk cId="2529023492" sldId="291"/>
            <ac:picMk id="8" creationId="{8886C8D0-5816-4D66-AEF3-418A744250DF}"/>
          </ac:picMkLst>
        </pc:picChg>
        <pc:picChg chg="del">
          <ac:chgData name="Communication AFAO" userId="fc852b8388f36a58" providerId="LiveId" clId="{6A545E71-AE18-4DF4-8C4C-2CC143933A0E}" dt="2022-01-18T10:27:58.755" v="2648" actId="478"/>
          <ac:picMkLst>
            <pc:docMk/>
            <pc:sldMk cId="2529023492" sldId="291"/>
            <ac:picMk id="17" creationId="{825F6F95-8FB1-49AE-A272-2FF0EFD16226}"/>
          </ac:picMkLst>
        </pc:picChg>
        <pc:picChg chg="del">
          <ac:chgData name="Communication AFAO" userId="fc852b8388f36a58" providerId="LiveId" clId="{6A545E71-AE18-4DF4-8C4C-2CC143933A0E}" dt="2022-01-18T10:30:40.815" v="2820" actId="478"/>
          <ac:picMkLst>
            <pc:docMk/>
            <pc:sldMk cId="2529023492" sldId="291"/>
            <ac:picMk id="19" creationId="{B6EFC226-9C91-450E-9B55-2191A6A827FB}"/>
          </ac:picMkLst>
        </pc:picChg>
      </pc:sldChg>
      <pc:sldChg chg="addSp delSp modSp add mod ord">
        <pc:chgData name="Communication AFAO" userId="fc852b8388f36a58" providerId="LiveId" clId="{6A545E71-AE18-4DF4-8C4C-2CC143933A0E}" dt="2022-02-07T17:06:44.744" v="6536"/>
        <pc:sldMkLst>
          <pc:docMk/>
          <pc:sldMk cId="636179752" sldId="292"/>
        </pc:sldMkLst>
        <pc:spChg chg="del">
          <ac:chgData name="Communication AFAO" userId="fc852b8388f36a58" providerId="LiveId" clId="{6A545E71-AE18-4DF4-8C4C-2CC143933A0E}" dt="2022-02-07T16:50:11.014" v="6342" actId="478"/>
          <ac:spMkLst>
            <pc:docMk/>
            <pc:sldMk cId="636179752" sldId="292"/>
            <ac:spMk id="4" creationId="{00FE595A-D6CE-4786-BE46-87E040BE4965}"/>
          </ac:spMkLst>
        </pc:spChg>
        <pc:spChg chg="del mod">
          <ac:chgData name="Communication AFAO" userId="fc852b8388f36a58" providerId="LiveId" clId="{6A545E71-AE18-4DF4-8C4C-2CC143933A0E}" dt="2022-02-07T16:54:49.835" v="6378" actId="21"/>
          <ac:spMkLst>
            <pc:docMk/>
            <pc:sldMk cId="636179752" sldId="292"/>
            <ac:spMk id="5" creationId="{0D5C4544-6464-4753-AD4F-9970A17780E7}"/>
          </ac:spMkLst>
        </pc:spChg>
        <pc:spChg chg="del">
          <ac:chgData name="Communication AFAO" userId="fc852b8388f36a58" providerId="LiveId" clId="{6A545E71-AE18-4DF4-8C4C-2CC143933A0E}" dt="2022-02-07T16:50:20.675" v="6344" actId="478"/>
          <ac:spMkLst>
            <pc:docMk/>
            <pc:sldMk cId="636179752" sldId="292"/>
            <ac:spMk id="6" creationId="{D8C817D6-6FF6-49BF-AB7A-CF6023A3890F}"/>
          </ac:spMkLst>
        </pc:spChg>
        <pc:spChg chg="del">
          <ac:chgData name="Communication AFAO" userId="fc852b8388f36a58" providerId="LiveId" clId="{6A545E71-AE18-4DF4-8C4C-2CC143933A0E}" dt="2022-02-07T16:50:08.301" v="6341" actId="478"/>
          <ac:spMkLst>
            <pc:docMk/>
            <pc:sldMk cId="636179752" sldId="292"/>
            <ac:spMk id="13" creationId="{ED8E3FB5-3DD6-4BBD-8A97-7613B38F0A67}"/>
          </ac:spMkLst>
        </pc:spChg>
        <pc:spChg chg="add del mod">
          <ac:chgData name="Communication AFAO" userId="fc852b8388f36a58" providerId="LiveId" clId="{6A545E71-AE18-4DF4-8C4C-2CC143933A0E}" dt="2022-02-07T16:50:13.086" v="6343" actId="478"/>
          <ac:spMkLst>
            <pc:docMk/>
            <pc:sldMk cId="636179752" sldId="292"/>
            <ac:spMk id="15" creationId="{D3233B8D-3AB7-4F65-80AE-0E8B9B76CCC6}"/>
          </ac:spMkLst>
        </pc:spChg>
        <pc:spChg chg="del">
          <ac:chgData name="Communication AFAO" userId="fc852b8388f36a58" providerId="LiveId" clId="{6A545E71-AE18-4DF4-8C4C-2CC143933A0E}" dt="2022-02-07T16:50:11.014" v="6342" actId="478"/>
          <ac:spMkLst>
            <pc:docMk/>
            <pc:sldMk cId="636179752" sldId="292"/>
            <ac:spMk id="16" creationId="{8DC0906A-93D7-4C3B-A03E-3F59CDC70C2F}"/>
          </ac:spMkLst>
        </pc:spChg>
        <pc:spChg chg="add del mod">
          <ac:chgData name="Communication AFAO" userId="fc852b8388f36a58" providerId="LiveId" clId="{6A545E71-AE18-4DF4-8C4C-2CC143933A0E}" dt="2022-02-07T16:51:10.852" v="6353"/>
          <ac:spMkLst>
            <pc:docMk/>
            <pc:sldMk cId="636179752" sldId="292"/>
            <ac:spMk id="17" creationId="{70AA2815-9E03-4146-A4E3-E0BE744FA0A9}"/>
          </ac:spMkLst>
        </pc:spChg>
        <pc:spChg chg="add del mod">
          <ac:chgData name="Communication AFAO" userId="fc852b8388f36a58" providerId="LiveId" clId="{6A545E71-AE18-4DF4-8C4C-2CC143933A0E}" dt="2022-02-07T16:55:07.909" v="6383" actId="21"/>
          <ac:spMkLst>
            <pc:docMk/>
            <pc:sldMk cId="636179752" sldId="292"/>
            <ac:spMk id="23" creationId="{02CDF659-8294-463F-B9A1-ABBF98624FA5}"/>
          </ac:spMkLst>
        </pc:spChg>
        <pc:spChg chg="add del mod">
          <ac:chgData name="Communication AFAO" userId="fc852b8388f36a58" providerId="LiveId" clId="{6A545E71-AE18-4DF4-8C4C-2CC143933A0E}" dt="2022-02-07T16:56:33.249" v="6412" actId="478"/>
          <ac:spMkLst>
            <pc:docMk/>
            <pc:sldMk cId="636179752" sldId="292"/>
            <ac:spMk id="30" creationId="{C1B604BD-2FB5-48B2-AE1C-B50E8FF0A2F2}"/>
          </ac:spMkLst>
        </pc:spChg>
        <pc:picChg chg="add del mod">
          <ac:chgData name="Communication AFAO" userId="fc852b8388f36a58" providerId="LiveId" clId="{6A545E71-AE18-4DF4-8C4C-2CC143933A0E}" dt="2022-02-07T17:04:15.217" v="6521" actId="21"/>
          <ac:picMkLst>
            <pc:docMk/>
            <pc:sldMk cId="636179752" sldId="292"/>
            <ac:picMk id="3" creationId="{BB75D8C8-0715-4788-A52D-B609B0776BF2}"/>
          </ac:picMkLst>
        </pc:picChg>
        <pc:picChg chg="del">
          <ac:chgData name="Communication AFAO" userId="fc852b8388f36a58" providerId="LiveId" clId="{6A545E71-AE18-4DF4-8C4C-2CC143933A0E}" dt="2022-02-07T16:50:20.675" v="6344" actId="478"/>
          <ac:picMkLst>
            <pc:docMk/>
            <pc:sldMk cId="636179752" sldId="292"/>
            <ac:picMk id="7" creationId="{B57B7EFD-0C5A-4FE1-82D5-BA3EE4EC0820}"/>
          </ac:picMkLst>
        </pc:picChg>
        <pc:picChg chg="del">
          <ac:chgData name="Communication AFAO" userId="fc852b8388f36a58" providerId="LiveId" clId="{6A545E71-AE18-4DF4-8C4C-2CC143933A0E}" dt="2022-02-07T16:50:20.675" v="6344" actId="478"/>
          <ac:picMkLst>
            <pc:docMk/>
            <pc:sldMk cId="636179752" sldId="292"/>
            <ac:picMk id="8" creationId="{743D0F9D-448D-424A-A614-1F276A8D01A4}"/>
          </ac:picMkLst>
        </pc:picChg>
        <pc:picChg chg="del">
          <ac:chgData name="Communication AFAO" userId="fc852b8388f36a58" providerId="LiveId" clId="{6A545E71-AE18-4DF4-8C4C-2CC143933A0E}" dt="2022-02-07T16:50:20.675" v="6344" actId="478"/>
          <ac:picMkLst>
            <pc:docMk/>
            <pc:sldMk cId="636179752" sldId="292"/>
            <ac:picMk id="9" creationId="{738E1B0F-21F7-4266-84BF-3BA06965C963}"/>
          </ac:picMkLst>
        </pc:picChg>
        <pc:picChg chg="del">
          <ac:chgData name="Communication AFAO" userId="fc852b8388f36a58" providerId="LiveId" clId="{6A545E71-AE18-4DF4-8C4C-2CC143933A0E}" dt="2022-02-07T16:50:20.675" v="6344" actId="478"/>
          <ac:picMkLst>
            <pc:docMk/>
            <pc:sldMk cId="636179752" sldId="292"/>
            <ac:picMk id="10" creationId="{23623112-2EC4-462C-86B3-437F2F053999}"/>
          </ac:picMkLst>
        </pc:picChg>
        <pc:picChg chg="del">
          <ac:chgData name="Communication AFAO" userId="fc852b8388f36a58" providerId="LiveId" clId="{6A545E71-AE18-4DF4-8C4C-2CC143933A0E}" dt="2022-02-07T16:50:20.675" v="6344" actId="478"/>
          <ac:picMkLst>
            <pc:docMk/>
            <pc:sldMk cId="636179752" sldId="292"/>
            <ac:picMk id="11" creationId="{704B3CD6-D00C-43C2-95EC-22DA1E44A61C}"/>
          </ac:picMkLst>
        </pc:picChg>
        <pc:picChg chg="del">
          <ac:chgData name="Communication AFAO" userId="fc852b8388f36a58" providerId="LiveId" clId="{6A545E71-AE18-4DF4-8C4C-2CC143933A0E}" dt="2022-02-07T16:50:08.301" v="6341" actId="478"/>
          <ac:picMkLst>
            <pc:docMk/>
            <pc:sldMk cId="636179752" sldId="292"/>
            <ac:picMk id="12" creationId="{675D0DAA-E34D-48AA-B679-14472809064B}"/>
          </ac:picMkLst>
        </pc:picChg>
        <pc:picChg chg="add del mod">
          <ac:chgData name="Communication AFAO" userId="fc852b8388f36a58" providerId="LiveId" clId="{6A545E71-AE18-4DF4-8C4C-2CC143933A0E}" dt="2022-02-07T17:04:15.217" v="6521" actId="21"/>
          <ac:picMkLst>
            <pc:docMk/>
            <pc:sldMk cId="636179752" sldId="292"/>
            <ac:picMk id="14" creationId="{EE1E6D21-A81E-4C2F-A5F9-4DFFB592A770}"/>
          </ac:picMkLst>
        </pc:picChg>
        <pc:picChg chg="add del mod">
          <ac:chgData name="Communication AFAO" userId="fc852b8388f36a58" providerId="LiveId" clId="{6A545E71-AE18-4DF4-8C4C-2CC143933A0E}" dt="2022-02-07T16:51:10.852" v="6353"/>
          <ac:picMkLst>
            <pc:docMk/>
            <pc:sldMk cId="636179752" sldId="292"/>
            <ac:picMk id="18" creationId="{0AAD35A3-8C91-405A-96E9-C4ECAC3C4470}"/>
          </ac:picMkLst>
        </pc:picChg>
        <pc:picChg chg="add del mod">
          <ac:chgData name="Communication AFAO" userId="fc852b8388f36a58" providerId="LiveId" clId="{6A545E71-AE18-4DF4-8C4C-2CC143933A0E}" dt="2022-02-07T16:51:10.852" v="6353"/>
          <ac:picMkLst>
            <pc:docMk/>
            <pc:sldMk cId="636179752" sldId="292"/>
            <ac:picMk id="19" creationId="{EDA5502B-0D2C-464E-B759-B6433D058463}"/>
          </ac:picMkLst>
        </pc:picChg>
        <pc:picChg chg="add del mod">
          <ac:chgData name="Communication AFAO" userId="fc852b8388f36a58" providerId="LiveId" clId="{6A545E71-AE18-4DF4-8C4C-2CC143933A0E}" dt="2022-02-07T16:51:10.852" v="6353"/>
          <ac:picMkLst>
            <pc:docMk/>
            <pc:sldMk cId="636179752" sldId="292"/>
            <ac:picMk id="20" creationId="{E39757B6-1391-41BC-A219-CBBCC57414E4}"/>
          </ac:picMkLst>
        </pc:picChg>
        <pc:picChg chg="add del mod">
          <ac:chgData name="Communication AFAO" userId="fc852b8388f36a58" providerId="LiveId" clId="{6A545E71-AE18-4DF4-8C4C-2CC143933A0E}" dt="2022-02-07T16:51:10.852" v="6353"/>
          <ac:picMkLst>
            <pc:docMk/>
            <pc:sldMk cId="636179752" sldId="292"/>
            <ac:picMk id="21" creationId="{AE2EBA26-36AE-4E4A-9DAD-67EF3A242957}"/>
          </ac:picMkLst>
        </pc:picChg>
        <pc:picChg chg="add del mod">
          <ac:chgData name="Communication AFAO" userId="fc852b8388f36a58" providerId="LiveId" clId="{6A545E71-AE18-4DF4-8C4C-2CC143933A0E}" dt="2022-02-07T16:51:10.852" v="6353"/>
          <ac:picMkLst>
            <pc:docMk/>
            <pc:sldMk cId="636179752" sldId="292"/>
            <ac:picMk id="22" creationId="{9A3FD1E0-5C62-495C-82EB-563BAD4E26AB}"/>
          </ac:picMkLst>
        </pc:picChg>
        <pc:picChg chg="add del mod">
          <ac:chgData name="Communication AFAO" userId="fc852b8388f36a58" providerId="LiveId" clId="{6A545E71-AE18-4DF4-8C4C-2CC143933A0E}" dt="2022-02-07T17:00:01.151" v="6467" actId="478"/>
          <ac:picMkLst>
            <pc:docMk/>
            <pc:sldMk cId="636179752" sldId="292"/>
            <ac:picMk id="24" creationId="{23F61015-1D0E-4AD6-9E39-BAB327611FB3}"/>
          </ac:picMkLst>
        </pc:picChg>
        <pc:picChg chg="add del mod">
          <ac:chgData name="Communication AFAO" userId="fc852b8388f36a58" providerId="LiveId" clId="{6A545E71-AE18-4DF4-8C4C-2CC143933A0E}" dt="2022-02-07T16:55:38.964" v="6402" actId="21"/>
          <ac:picMkLst>
            <pc:docMk/>
            <pc:sldMk cId="636179752" sldId="292"/>
            <ac:picMk id="25" creationId="{F9874D63-6907-4428-9A2A-6EAB100D5239}"/>
          </ac:picMkLst>
        </pc:picChg>
        <pc:picChg chg="add del mod">
          <ac:chgData name="Communication AFAO" userId="fc852b8388f36a58" providerId="LiveId" clId="{6A545E71-AE18-4DF4-8C4C-2CC143933A0E}" dt="2022-02-07T16:55:38.964" v="6402" actId="21"/>
          <ac:picMkLst>
            <pc:docMk/>
            <pc:sldMk cId="636179752" sldId="292"/>
            <ac:picMk id="26" creationId="{DC535258-80A0-402C-89FB-3A2C19B9A2A4}"/>
          </ac:picMkLst>
        </pc:picChg>
        <pc:picChg chg="add del mod">
          <ac:chgData name="Communication AFAO" userId="fc852b8388f36a58" providerId="LiveId" clId="{6A545E71-AE18-4DF4-8C4C-2CC143933A0E}" dt="2022-02-07T16:55:38.964" v="6402" actId="21"/>
          <ac:picMkLst>
            <pc:docMk/>
            <pc:sldMk cId="636179752" sldId="292"/>
            <ac:picMk id="27" creationId="{53497104-2285-4F2D-B840-93FC00A2EE2C}"/>
          </ac:picMkLst>
        </pc:picChg>
        <pc:picChg chg="add del mod">
          <ac:chgData name="Communication AFAO" userId="fc852b8388f36a58" providerId="LiveId" clId="{6A545E71-AE18-4DF4-8C4C-2CC143933A0E}" dt="2022-02-07T16:55:38.964" v="6402" actId="21"/>
          <ac:picMkLst>
            <pc:docMk/>
            <pc:sldMk cId="636179752" sldId="292"/>
            <ac:picMk id="28" creationId="{C2C102BB-69D8-4BB2-B033-1FF3F76F0DDA}"/>
          </ac:picMkLst>
        </pc:picChg>
      </pc:sldChg>
      <pc:sldChg chg="addSp delSp modSp add del mod">
        <pc:chgData name="Communication AFAO" userId="fc852b8388f36a58" providerId="LiveId" clId="{6A545E71-AE18-4DF4-8C4C-2CC143933A0E}" dt="2022-02-07T16:22:29.642" v="5033" actId="2696"/>
        <pc:sldMkLst>
          <pc:docMk/>
          <pc:sldMk cId="1359809431" sldId="292"/>
        </pc:sldMkLst>
        <pc:spChg chg="del">
          <ac:chgData name="Communication AFAO" userId="fc852b8388f36a58" providerId="LiveId" clId="{6A545E71-AE18-4DF4-8C4C-2CC143933A0E}" dt="2022-02-07T16:18:37.603" v="4741" actId="478"/>
          <ac:spMkLst>
            <pc:docMk/>
            <pc:sldMk cId="1359809431" sldId="292"/>
            <ac:spMk id="2" creationId="{BAB6E970-431D-46D8-AC01-BAC14D14154B}"/>
          </ac:spMkLst>
        </pc:spChg>
        <pc:spChg chg="del">
          <ac:chgData name="Communication AFAO" userId="fc852b8388f36a58" providerId="LiveId" clId="{6A545E71-AE18-4DF4-8C4C-2CC143933A0E}" dt="2022-02-07T16:17:58.451" v="4733" actId="478"/>
          <ac:spMkLst>
            <pc:docMk/>
            <pc:sldMk cId="1359809431" sldId="292"/>
            <ac:spMk id="3" creationId="{1A83903F-5E99-4C73-B675-668729531031}"/>
          </ac:spMkLst>
        </pc:spChg>
        <pc:spChg chg="del">
          <ac:chgData name="Communication AFAO" userId="fc852b8388f36a58" providerId="LiveId" clId="{6A545E71-AE18-4DF4-8C4C-2CC143933A0E}" dt="2022-02-07T16:17:56.222" v="4732" actId="478"/>
          <ac:spMkLst>
            <pc:docMk/>
            <pc:sldMk cId="1359809431" sldId="292"/>
            <ac:spMk id="6" creationId="{95A05BC0-1784-4E49-A0D9-64A0B29F9C96}"/>
          </ac:spMkLst>
        </pc:spChg>
        <pc:spChg chg="add del mod">
          <ac:chgData name="Communication AFAO" userId="fc852b8388f36a58" providerId="LiveId" clId="{6A545E71-AE18-4DF4-8C4C-2CC143933A0E}" dt="2022-02-07T16:18:00.714" v="4734" actId="478"/>
          <ac:spMkLst>
            <pc:docMk/>
            <pc:sldMk cId="1359809431" sldId="292"/>
            <ac:spMk id="7" creationId="{1EA4BF92-F3DF-469F-AA03-1A264BDBC5FC}"/>
          </ac:spMkLst>
        </pc:spChg>
        <pc:spChg chg="add del mod">
          <ac:chgData name="Communication AFAO" userId="fc852b8388f36a58" providerId="LiveId" clId="{6A545E71-AE18-4DF4-8C4C-2CC143933A0E}" dt="2022-02-07T16:18:39.627" v="4742" actId="478"/>
          <ac:spMkLst>
            <pc:docMk/>
            <pc:sldMk cId="1359809431" sldId="292"/>
            <ac:spMk id="9" creationId="{1D150A38-4542-4186-869F-7BC6617C42A2}"/>
          </ac:spMkLst>
        </pc:spChg>
        <pc:spChg chg="del mod">
          <ac:chgData name="Communication AFAO" userId="fc852b8388f36a58" providerId="LiveId" clId="{6A545E71-AE18-4DF4-8C4C-2CC143933A0E}" dt="2022-02-07T16:18:03.797" v="4736" actId="478"/>
          <ac:spMkLst>
            <pc:docMk/>
            <pc:sldMk cId="1359809431" sldId="292"/>
            <ac:spMk id="11" creationId="{AEAB2B13-57D5-4335-A24F-506AC2DD9E93}"/>
          </ac:spMkLst>
        </pc:spChg>
        <pc:spChg chg="del mod">
          <ac:chgData name="Communication AFAO" userId="fc852b8388f36a58" providerId="LiveId" clId="{6A545E71-AE18-4DF4-8C4C-2CC143933A0E}" dt="2022-02-07T16:18:03.797" v="4736" actId="478"/>
          <ac:spMkLst>
            <pc:docMk/>
            <pc:sldMk cId="1359809431" sldId="292"/>
            <ac:spMk id="15" creationId="{1A1C5D43-790C-42DD-92D8-8E8AEEBBAA01}"/>
          </ac:spMkLst>
        </pc:spChg>
        <pc:spChg chg="del">
          <ac:chgData name="Communication AFAO" userId="fc852b8388f36a58" providerId="LiveId" clId="{6A545E71-AE18-4DF4-8C4C-2CC143933A0E}" dt="2022-02-07T16:18:03.797" v="4736" actId="478"/>
          <ac:spMkLst>
            <pc:docMk/>
            <pc:sldMk cId="1359809431" sldId="292"/>
            <ac:spMk id="16" creationId="{5B566156-D183-423A-A237-473D53A40B60}"/>
          </ac:spMkLst>
        </pc:spChg>
        <pc:spChg chg="add mod">
          <ac:chgData name="Communication AFAO" userId="fc852b8388f36a58" providerId="LiveId" clId="{6A545E71-AE18-4DF4-8C4C-2CC143933A0E}" dt="2022-02-07T16:21:41.075" v="5024" actId="1076"/>
          <ac:spMkLst>
            <pc:docMk/>
            <pc:sldMk cId="1359809431" sldId="292"/>
            <ac:spMk id="17" creationId="{8B09A7F6-C3D1-4257-A67E-9E9CDCB2A5F3}"/>
          </ac:spMkLst>
        </pc:spChg>
        <pc:spChg chg="del">
          <ac:chgData name="Communication AFAO" userId="fc852b8388f36a58" providerId="LiveId" clId="{6A545E71-AE18-4DF4-8C4C-2CC143933A0E}" dt="2022-02-07T16:18:05.055" v="4737" actId="478"/>
          <ac:spMkLst>
            <pc:docMk/>
            <pc:sldMk cId="1359809431" sldId="292"/>
            <ac:spMk id="18" creationId="{9A3895D0-21D8-4576-AD0D-92347C24688D}"/>
          </ac:spMkLst>
        </pc:spChg>
        <pc:spChg chg="add del mod">
          <ac:chgData name="Communication AFAO" userId="fc852b8388f36a58" providerId="LiveId" clId="{6A545E71-AE18-4DF4-8C4C-2CC143933A0E}" dt="2022-02-07T16:21:52.642" v="5025" actId="21"/>
          <ac:spMkLst>
            <pc:docMk/>
            <pc:sldMk cId="1359809431" sldId="292"/>
            <ac:spMk id="19" creationId="{7A257ADA-BB6D-4122-96A2-3D6C21672FCE}"/>
          </ac:spMkLst>
        </pc:spChg>
        <pc:spChg chg="del">
          <ac:chgData name="Communication AFAO" userId="fc852b8388f36a58" providerId="LiveId" clId="{6A545E71-AE18-4DF4-8C4C-2CC143933A0E}" dt="2022-02-07T16:18:03.797" v="4736" actId="478"/>
          <ac:spMkLst>
            <pc:docMk/>
            <pc:sldMk cId="1359809431" sldId="292"/>
            <ac:spMk id="20" creationId="{3E306A85-C9E1-4591-A497-E283E92E4B9F}"/>
          </ac:spMkLst>
        </pc:spChg>
        <pc:spChg chg="add mod">
          <ac:chgData name="Communication AFAO" userId="fc852b8388f36a58" providerId="LiveId" clId="{6A545E71-AE18-4DF4-8C4C-2CC143933A0E}" dt="2022-02-07T16:18:19.968" v="4740"/>
          <ac:spMkLst>
            <pc:docMk/>
            <pc:sldMk cId="1359809431" sldId="292"/>
            <ac:spMk id="22" creationId="{4B2085F0-952F-46BE-B07C-990C612A4700}"/>
          </ac:spMkLst>
        </pc:spChg>
        <pc:picChg chg="del">
          <ac:chgData name="Communication AFAO" userId="fc852b8388f36a58" providerId="LiveId" clId="{6A545E71-AE18-4DF4-8C4C-2CC143933A0E}" dt="2022-02-07T16:17:54.410" v="4731" actId="478"/>
          <ac:picMkLst>
            <pc:docMk/>
            <pc:sldMk cId="1359809431" sldId="292"/>
            <ac:picMk id="5" creationId="{03EBCB17-EF7F-4C25-9CE8-E0674BA2442E}"/>
          </ac:picMkLst>
        </pc:picChg>
        <pc:picChg chg="add mod">
          <ac:chgData name="Communication AFAO" userId="fc852b8388f36a58" providerId="LiveId" clId="{6A545E71-AE18-4DF4-8C4C-2CC143933A0E}" dt="2022-02-07T16:18:19.968" v="4740"/>
          <ac:picMkLst>
            <pc:docMk/>
            <pc:sldMk cId="1359809431" sldId="292"/>
            <ac:picMk id="21" creationId="{AA428FDC-09A1-4212-9228-B7A7BBB04E6E}"/>
          </ac:picMkLst>
        </pc:picChg>
      </pc:sldChg>
      <pc:sldChg chg="add del">
        <pc:chgData name="Communication AFAO" userId="fc852b8388f36a58" providerId="LiveId" clId="{6A545E71-AE18-4DF4-8C4C-2CC143933A0E}" dt="2022-02-07T16:50:01.671" v="6337"/>
        <pc:sldMkLst>
          <pc:docMk/>
          <pc:sldMk cId="1563189722" sldId="292"/>
        </pc:sldMkLst>
      </pc:sldChg>
      <pc:sldChg chg="new">
        <pc:chgData name="Communication AFAO" userId="fc852b8388f36a58" providerId="LiveId" clId="{6A545E71-AE18-4DF4-8C4C-2CC143933A0E}" dt="2022-02-07T17:05:07.749" v="6529" actId="680"/>
        <pc:sldMkLst>
          <pc:docMk/>
          <pc:sldMk cId="1503925542" sldId="293"/>
        </pc:sldMkLst>
      </pc:sldChg>
      <pc:sldChg chg="new">
        <pc:chgData name="Communication AFAO" userId="fc852b8388f36a58" providerId="LiveId" clId="{6A545E71-AE18-4DF4-8C4C-2CC143933A0E}" dt="2022-02-07T17:05:22.582" v="6530" actId="680"/>
        <pc:sldMkLst>
          <pc:docMk/>
          <pc:sldMk cId="1379954187" sldId="294"/>
        </pc:sldMkLst>
      </pc:sldChg>
      <pc:sldChg chg="new">
        <pc:chgData name="Communication AFAO" userId="fc852b8388f36a58" providerId="LiveId" clId="{6A545E71-AE18-4DF4-8C4C-2CC143933A0E}" dt="2022-02-07T17:05:37.359" v="6531" actId="680"/>
        <pc:sldMkLst>
          <pc:docMk/>
          <pc:sldMk cId="2813667337" sldId="295"/>
        </pc:sldMkLst>
      </pc:sldChg>
      <pc:sldChg chg="new del">
        <pc:chgData name="Communication AFAO" userId="fc852b8388f36a58" providerId="LiveId" clId="{6A545E71-AE18-4DF4-8C4C-2CC143933A0E}" dt="2022-02-07T17:07:14.456" v="6537" actId="2696"/>
        <pc:sldMkLst>
          <pc:docMk/>
          <pc:sldMk cId="1151318096" sldId="296"/>
        </pc:sldMkLst>
      </pc:sldChg>
      <pc:sldChg chg="new del">
        <pc:chgData name="Communication AFAO" userId="fc852b8388f36a58" providerId="LiveId" clId="{6A545E71-AE18-4DF4-8C4C-2CC143933A0E}" dt="2022-02-07T17:07:27.415" v="6539" actId="2696"/>
        <pc:sldMkLst>
          <pc:docMk/>
          <pc:sldMk cId="2656164147" sldId="297"/>
        </pc:sldMkLst>
      </pc:sldChg>
      <pc:sldChg chg="new del">
        <pc:chgData name="Communication AFAO" userId="fc852b8388f36a58" providerId="LiveId" clId="{6A545E71-AE18-4DF4-8C4C-2CC143933A0E}" dt="2022-02-07T17:07:44.664" v="6541" actId="2696"/>
        <pc:sldMkLst>
          <pc:docMk/>
          <pc:sldMk cId="3279475089" sldId="298"/>
        </pc:sldMkLst>
      </pc:sldChg>
      <pc:sldChg chg="new">
        <pc:chgData name="Communication AFAO" userId="fc852b8388f36a58" providerId="LiveId" clId="{6A545E71-AE18-4DF4-8C4C-2CC143933A0E}" dt="2022-02-07T17:07:22.776" v="6538" actId="680"/>
        <pc:sldMkLst>
          <pc:docMk/>
          <pc:sldMk cId="3070133560" sldId="299"/>
        </pc:sldMkLst>
      </pc:sldChg>
      <pc:sldChg chg="new">
        <pc:chgData name="Communication AFAO" userId="fc852b8388f36a58" providerId="LiveId" clId="{6A545E71-AE18-4DF4-8C4C-2CC143933A0E}" dt="2022-02-07T17:07:32.394" v="6540" actId="680"/>
        <pc:sldMkLst>
          <pc:docMk/>
          <pc:sldMk cId="2989699985" sldId="300"/>
        </pc:sldMkLst>
      </pc:sldChg>
    </pc:docChg>
  </pc:docChgLst>
  <pc:docChgLst>
    <pc:chgData name="Communication AFAO" userId="fc852b8388f36a58" providerId="Windows Live" clId="Web-{A260E719-3569-447B-8440-FA2FBF02B3BD}"/>
    <pc:docChg chg="modSld">
      <pc:chgData name="Communication AFAO" userId="fc852b8388f36a58" providerId="Windows Live" clId="Web-{A260E719-3569-447B-8440-FA2FBF02B3BD}" dt="2022-11-04T14:36:21.809" v="32" actId="1076"/>
      <pc:docMkLst>
        <pc:docMk/>
      </pc:docMkLst>
      <pc:sldChg chg="addSp delSp">
        <pc:chgData name="Communication AFAO" userId="fc852b8388f36a58" providerId="Windows Live" clId="Web-{A260E719-3569-447B-8440-FA2FBF02B3BD}" dt="2022-11-04T14:31:33.689" v="7"/>
        <pc:sldMkLst>
          <pc:docMk/>
          <pc:sldMk cId="963082464" sldId="274"/>
        </pc:sldMkLst>
        <pc:picChg chg="add del">
          <ac:chgData name="Communication AFAO" userId="fc852b8388f36a58" providerId="Windows Live" clId="Web-{A260E719-3569-447B-8440-FA2FBF02B3BD}" dt="2022-11-04T14:31:33.689" v="7"/>
          <ac:picMkLst>
            <pc:docMk/>
            <pc:sldMk cId="963082464" sldId="274"/>
            <ac:picMk id="3" creationId="{DC6C88A9-9A47-EB97-AD80-90F47070C575}"/>
          </ac:picMkLst>
        </pc:picChg>
      </pc:sldChg>
      <pc:sldChg chg="addSp delSp">
        <pc:chgData name="Communication AFAO" userId="fc852b8388f36a58" providerId="Windows Live" clId="Web-{A260E719-3569-447B-8440-FA2FBF02B3BD}" dt="2022-11-04T14:30:22.749" v="3"/>
        <pc:sldMkLst>
          <pc:docMk/>
          <pc:sldMk cId="434650224" sldId="278"/>
        </pc:sldMkLst>
        <pc:picChg chg="add del">
          <ac:chgData name="Communication AFAO" userId="fc852b8388f36a58" providerId="Windows Live" clId="Web-{A260E719-3569-447B-8440-FA2FBF02B3BD}" dt="2022-11-04T14:30:22.749" v="3"/>
          <ac:picMkLst>
            <pc:docMk/>
            <pc:sldMk cId="434650224" sldId="278"/>
            <ac:picMk id="3" creationId="{15E201E6-599F-1D41-FE2D-956D62951EC3}"/>
          </ac:picMkLst>
        </pc:picChg>
      </pc:sldChg>
      <pc:sldChg chg="addSp delSp">
        <pc:chgData name="Communication AFAO" userId="fc852b8388f36a58" providerId="Windows Live" clId="Web-{A260E719-3569-447B-8440-FA2FBF02B3BD}" dt="2022-11-04T14:31:28.564" v="6"/>
        <pc:sldMkLst>
          <pc:docMk/>
          <pc:sldMk cId="2128841680" sldId="290"/>
        </pc:sldMkLst>
        <pc:picChg chg="add del">
          <ac:chgData name="Communication AFAO" userId="fc852b8388f36a58" providerId="Windows Live" clId="Web-{A260E719-3569-447B-8440-FA2FBF02B3BD}" dt="2022-11-04T14:31:28.564" v="6"/>
          <ac:picMkLst>
            <pc:docMk/>
            <pc:sldMk cId="2128841680" sldId="290"/>
            <ac:picMk id="4" creationId="{D1240182-6D8C-06DB-3FCD-8D9A0A6D7DA6}"/>
          </ac:picMkLst>
        </pc:picChg>
      </pc:sldChg>
      <pc:sldChg chg="addSp">
        <pc:chgData name="Communication AFAO" userId="fc852b8388f36a58" providerId="Windows Live" clId="Web-{A260E719-3569-447B-8440-FA2FBF02B3BD}" dt="2022-11-04T14:31:55.737" v="9"/>
        <pc:sldMkLst>
          <pc:docMk/>
          <pc:sldMk cId="94775816" sldId="291"/>
        </pc:sldMkLst>
        <pc:spChg chg="add">
          <ac:chgData name="Communication AFAO" userId="fc852b8388f36a58" providerId="Windows Live" clId="Web-{A260E719-3569-447B-8440-FA2FBF02B3BD}" dt="2022-11-04T14:31:55.737" v="9"/>
          <ac:spMkLst>
            <pc:docMk/>
            <pc:sldMk cId="94775816" sldId="291"/>
            <ac:spMk id="5" creationId="{CFF821A8-9A10-9152-9DE5-FA78389A6259}"/>
          </ac:spMkLst>
        </pc:spChg>
        <pc:picChg chg="add">
          <ac:chgData name="Communication AFAO" userId="fc852b8388f36a58" providerId="Windows Live" clId="Web-{A260E719-3569-447B-8440-FA2FBF02B3BD}" dt="2022-11-04T14:30:12.155" v="0"/>
          <ac:picMkLst>
            <pc:docMk/>
            <pc:sldMk cId="94775816" sldId="291"/>
            <ac:picMk id="3" creationId="{12EDBC98-8D0A-1EC3-6329-11DEF07C5517}"/>
          </ac:picMkLst>
        </pc:picChg>
      </pc:sldChg>
      <pc:sldChg chg="addSp modSp">
        <pc:chgData name="Communication AFAO" userId="fc852b8388f36a58" providerId="Windows Live" clId="Web-{A260E719-3569-447B-8440-FA2FBF02B3BD}" dt="2022-11-04T14:36:21.809" v="32" actId="1076"/>
        <pc:sldMkLst>
          <pc:docMk/>
          <pc:sldMk cId="990197156" sldId="292"/>
        </pc:sldMkLst>
        <pc:spChg chg="mod">
          <ac:chgData name="Communication AFAO" userId="fc852b8388f36a58" providerId="Windows Live" clId="Web-{A260E719-3569-447B-8440-FA2FBF02B3BD}" dt="2022-11-04T14:36:13.652" v="31" actId="20577"/>
          <ac:spMkLst>
            <pc:docMk/>
            <pc:sldMk cId="990197156" sldId="292"/>
            <ac:spMk id="3" creationId="{6C152C0D-E690-BAB3-9E4B-505F5491B15C}"/>
          </ac:spMkLst>
        </pc:spChg>
        <pc:spChg chg="add">
          <ac:chgData name="Communication AFAO" userId="fc852b8388f36a58" providerId="Windows Live" clId="Web-{A260E719-3569-447B-8440-FA2FBF02B3BD}" dt="2022-11-04T14:32:07.206" v="10"/>
          <ac:spMkLst>
            <pc:docMk/>
            <pc:sldMk cId="990197156" sldId="292"/>
            <ac:spMk id="5" creationId="{9861372A-26C9-447C-C63D-41C6B52404CA}"/>
          </ac:spMkLst>
        </pc:spChg>
        <pc:spChg chg="mod">
          <ac:chgData name="Communication AFAO" userId="fc852b8388f36a58" providerId="Windows Live" clId="Web-{A260E719-3569-447B-8440-FA2FBF02B3BD}" dt="2022-11-04T14:36:08.262" v="30" actId="20577"/>
          <ac:spMkLst>
            <pc:docMk/>
            <pc:sldMk cId="990197156" sldId="292"/>
            <ac:spMk id="6" creationId="{02CFBFB3-D8E1-DFAF-66CA-84DD8D3CE4BA}"/>
          </ac:spMkLst>
        </pc:spChg>
        <pc:picChg chg="mod">
          <ac:chgData name="Communication AFAO" userId="fc852b8388f36a58" providerId="Windows Live" clId="Web-{A260E719-3569-447B-8440-FA2FBF02B3BD}" dt="2022-11-04T14:36:21.809" v="32" actId="1076"/>
          <ac:picMkLst>
            <pc:docMk/>
            <pc:sldMk cId="990197156" sldId="292"/>
            <ac:picMk id="8" creationId="{B2426C99-A867-9B2B-049D-E4CB7FABBC47}"/>
          </ac:picMkLst>
        </pc:picChg>
        <pc:picChg chg="add">
          <ac:chgData name="Communication AFAO" userId="fc852b8388f36a58" providerId="Windows Live" clId="Web-{A260E719-3569-447B-8440-FA2FBF02B3BD}" dt="2022-11-04T14:32:14.940" v="11"/>
          <ac:picMkLst>
            <pc:docMk/>
            <pc:sldMk cId="990197156" sldId="292"/>
            <ac:picMk id="9" creationId="{B886EF87-FA2A-74EF-4BD7-F743F7D180DF}"/>
          </ac:picMkLst>
        </pc:picChg>
      </pc:sldChg>
      <pc:sldChg chg="addSp modSp">
        <pc:chgData name="Communication AFAO" userId="fc852b8388f36a58" providerId="Windows Live" clId="Web-{A260E719-3569-447B-8440-FA2FBF02B3BD}" dt="2022-11-04T14:35:52.245" v="28" actId="20577"/>
        <pc:sldMkLst>
          <pc:docMk/>
          <pc:sldMk cId="3952670692" sldId="294"/>
        </pc:sldMkLst>
        <pc:spChg chg="add">
          <ac:chgData name="Communication AFAO" userId="fc852b8388f36a58" providerId="Windows Live" clId="Web-{A260E719-3569-447B-8440-FA2FBF02B3BD}" dt="2022-11-04T14:31:51.940" v="8"/>
          <ac:spMkLst>
            <pc:docMk/>
            <pc:sldMk cId="3952670692" sldId="294"/>
            <ac:spMk id="6" creationId="{A43C1A35-61C1-B0A8-00D2-BEB21894030B}"/>
          </ac:spMkLst>
        </pc:spChg>
        <pc:spChg chg="mod">
          <ac:chgData name="Communication AFAO" userId="fc852b8388f36a58" providerId="Windows Live" clId="Web-{A260E719-3569-447B-8440-FA2FBF02B3BD}" dt="2022-11-04T14:35:44.683" v="27" actId="20577"/>
          <ac:spMkLst>
            <pc:docMk/>
            <pc:sldMk cId="3952670692" sldId="294"/>
            <ac:spMk id="8" creationId="{59DB6305-DB5A-A88E-6D03-9D44EEABCCF1}"/>
          </ac:spMkLst>
        </pc:spChg>
        <pc:spChg chg="mod">
          <ac:chgData name="Communication AFAO" userId="fc852b8388f36a58" providerId="Windows Live" clId="Web-{A260E719-3569-447B-8440-FA2FBF02B3BD}" dt="2022-11-04T14:35:52.245" v="28" actId="20577"/>
          <ac:spMkLst>
            <pc:docMk/>
            <pc:sldMk cId="3952670692" sldId="294"/>
            <ac:spMk id="9" creationId="{B334D7FF-504C-3D09-2C5E-EDC9EBBD298A}"/>
          </ac:spMkLst>
        </pc:spChg>
        <pc:picChg chg="add">
          <ac:chgData name="Communication AFAO" userId="fc852b8388f36a58" providerId="Windows Live" clId="Web-{A260E719-3569-447B-8440-FA2FBF02B3BD}" dt="2022-11-04T14:30:15.264" v="1"/>
          <ac:picMkLst>
            <pc:docMk/>
            <pc:sldMk cId="3952670692" sldId="294"/>
            <ac:picMk id="4" creationId="{704732C6-CD9A-E3FD-AFC8-416C51C07699}"/>
          </ac:picMkLst>
        </pc:picChg>
      </pc:sldChg>
    </pc:docChg>
  </pc:docChgLst>
  <pc:docChgLst>
    <pc:chgData name="Communication AFAO" userId="fc852b8388f36a58" providerId="LiveId" clId="{E171B752-CF60-4DC2-9FFB-331798856C54}"/>
    <pc:docChg chg="delSld modSld">
      <pc:chgData name="Communication AFAO" userId="fc852b8388f36a58" providerId="LiveId" clId="{E171B752-CF60-4DC2-9FFB-331798856C54}" dt="2022-02-16T14:58:52.530" v="84" actId="1076"/>
      <pc:docMkLst>
        <pc:docMk/>
      </pc:docMkLst>
      <pc:sldChg chg="modSp mod">
        <pc:chgData name="Communication AFAO" userId="fc852b8388f36a58" providerId="LiveId" clId="{E171B752-CF60-4DC2-9FFB-331798856C54}" dt="2022-02-16T14:58:52.530" v="84" actId="1076"/>
        <pc:sldMkLst>
          <pc:docMk/>
          <pc:sldMk cId="94775816" sldId="291"/>
        </pc:sldMkLst>
        <pc:spChg chg="mod">
          <ac:chgData name="Communication AFAO" userId="fc852b8388f36a58" providerId="LiveId" clId="{E171B752-CF60-4DC2-9FFB-331798856C54}" dt="2022-02-16T14:58:52.530" v="84" actId="1076"/>
          <ac:spMkLst>
            <pc:docMk/>
            <pc:sldMk cId="94775816" sldId="291"/>
            <ac:spMk id="16" creationId="{8DC0906A-93D7-4C3B-A03E-3F59CDC70C2F}"/>
          </ac:spMkLst>
        </pc:spChg>
      </pc:sldChg>
      <pc:sldChg chg="del">
        <pc:chgData name="Communication AFAO" userId="fc852b8388f36a58" providerId="LiveId" clId="{E171B752-CF60-4DC2-9FFB-331798856C54}" dt="2022-02-16T14:58:24.273" v="0" actId="2696"/>
        <pc:sldMkLst>
          <pc:docMk/>
          <pc:sldMk cId="636179752" sldId="292"/>
        </pc:sldMkLst>
      </pc:sldChg>
      <pc:sldChg chg="del">
        <pc:chgData name="Communication AFAO" userId="fc852b8388f36a58" providerId="LiveId" clId="{E171B752-CF60-4DC2-9FFB-331798856C54}" dt="2022-02-16T14:58:24.273" v="0" actId="2696"/>
        <pc:sldMkLst>
          <pc:docMk/>
          <pc:sldMk cId="1503925542" sldId="293"/>
        </pc:sldMkLst>
      </pc:sldChg>
      <pc:sldChg chg="del">
        <pc:chgData name="Communication AFAO" userId="fc852b8388f36a58" providerId="LiveId" clId="{E171B752-CF60-4DC2-9FFB-331798856C54}" dt="2022-02-16T14:58:24.273" v="0" actId="2696"/>
        <pc:sldMkLst>
          <pc:docMk/>
          <pc:sldMk cId="1379954187" sldId="294"/>
        </pc:sldMkLst>
      </pc:sldChg>
      <pc:sldChg chg="del">
        <pc:chgData name="Communication AFAO" userId="fc852b8388f36a58" providerId="LiveId" clId="{E171B752-CF60-4DC2-9FFB-331798856C54}" dt="2022-02-16T14:58:24.273" v="0" actId="2696"/>
        <pc:sldMkLst>
          <pc:docMk/>
          <pc:sldMk cId="2813667337" sldId="295"/>
        </pc:sldMkLst>
      </pc:sldChg>
      <pc:sldChg chg="del">
        <pc:chgData name="Communication AFAO" userId="fc852b8388f36a58" providerId="LiveId" clId="{E171B752-CF60-4DC2-9FFB-331798856C54}" dt="2022-02-16T14:58:24.273" v="0" actId="2696"/>
        <pc:sldMkLst>
          <pc:docMk/>
          <pc:sldMk cId="3070133560" sldId="299"/>
        </pc:sldMkLst>
      </pc:sldChg>
      <pc:sldChg chg="del">
        <pc:chgData name="Communication AFAO" userId="fc852b8388f36a58" providerId="LiveId" clId="{E171B752-CF60-4DC2-9FFB-331798856C54}" dt="2022-02-16T14:58:24.273" v="0" actId="2696"/>
        <pc:sldMkLst>
          <pc:docMk/>
          <pc:sldMk cId="2989699985" sldId="300"/>
        </pc:sldMkLst>
      </pc:sldChg>
    </pc:docChg>
  </pc:docChgLst>
  <pc:docChgLst>
    <pc:chgData name="Communication AFAO" userId="fc852b8388f36a58" providerId="LiveId" clId="{74045379-3EEC-4C27-9CD0-BA0F0BB7A97D}"/>
    <pc:docChg chg="undo custSel addSld delSld modSld sldOrd modMainMaster">
      <pc:chgData name="Communication AFAO" userId="fc852b8388f36a58" providerId="LiveId" clId="{74045379-3EEC-4C27-9CD0-BA0F0BB7A97D}" dt="2023-05-29T10:31:11.651" v="7649" actId="207"/>
      <pc:docMkLst>
        <pc:docMk/>
      </pc:docMkLst>
      <pc:sldChg chg="addSp delSp modSp mod setBg">
        <pc:chgData name="Communication AFAO" userId="fc852b8388f36a58" providerId="LiveId" clId="{74045379-3EEC-4C27-9CD0-BA0F0BB7A97D}" dt="2023-04-28T14:40:45.070" v="6959" actId="1038"/>
        <pc:sldMkLst>
          <pc:docMk/>
          <pc:sldMk cId="1674341680" sldId="256"/>
        </pc:sldMkLst>
        <pc:spChg chg="mod">
          <ac:chgData name="Communication AFAO" userId="fc852b8388f36a58" providerId="LiveId" clId="{74045379-3EEC-4C27-9CD0-BA0F0BB7A97D}" dt="2023-04-28T14:29:11.666" v="6809" actId="20577"/>
          <ac:spMkLst>
            <pc:docMk/>
            <pc:sldMk cId="1674341680" sldId="256"/>
            <ac:spMk id="3" creationId="{63A22D54-5FAB-42BE-8B87-24CD378550DD}"/>
          </ac:spMkLst>
        </pc:spChg>
        <pc:spChg chg="add mod">
          <ac:chgData name="Communication AFAO" userId="fc852b8388f36a58" providerId="LiveId" clId="{74045379-3EEC-4C27-9CD0-BA0F0BB7A97D}" dt="2023-04-28T12:25:46.088" v="123" actId="14100"/>
          <ac:spMkLst>
            <pc:docMk/>
            <pc:sldMk cId="1674341680" sldId="256"/>
            <ac:spMk id="15" creationId="{5317B2BF-D581-0637-4A67-F6AA2EE0C1C0}"/>
          </ac:spMkLst>
        </pc:spChg>
        <pc:spChg chg="add mod">
          <ac:chgData name="Communication AFAO" userId="fc852b8388f36a58" providerId="LiveId" clId="{74045379-3EEC-4C27-9CD0-BA0F0BB7A97D}" dt="2023-04-28T12:26:24.433" v="129" actId="14100"/>
          <ac:spMkLst>
            <pc:docMk/>
            <pc:sldMk cId="1674341680" sldId="256"/>
            <ac:spMk id="16" creationId="{30C7935E-90C5-78D0-2429-A05D9F33A6BB}"/>
          </ac:spMkLst>
        </pc:spChg>
        <pc:spChg chg="add mod">
          <ac:chgData name="Communication AFAO" userId="fc852b8388f36a58" providerId="LiveId" clId="{74045379-3EEC-4C27-9CD0-BA0F0BB7A97D}" dt="2023-04-28T12:26:17.904" v="128" actId="14100"/>
          <ac:spMkLst>
            <pc:docMk/>
            <pc:sldMk cId="1674341680" sldId="256"/>
            <ac:spMk id="18" creationId="{B9BFC77D-4BD8-3B22-27E1-1F86CA0A96A2}"/>
          </ac:spMkLst>
        </pc:spChg>
        <pc:spChg chg="add del mod">
          <ac:chgData name="Communication AFAO" userId="fc852b8388f36a58" providerId="LiveId" clId="{74045379-3EEC-4C27-9CD0-BA0F0BB7A97D}" dt="2023-04-28T12:23:50.238" v="107" actId="478"/>
          <ac:spMkLst>
            <pc:docMk/>
            <pc:sldMk cId="1674341680" sldId="256"/>
            <ac:spMk id="20" creationId="{2772D58F-8B5D-5BF0-A004-47B690B3BAA1}"/>
          </ac:spMkLst>
        </pc:spChg>
        <pc:picChg chg="add mod">
          <ac:chgData name="Communication AFAO" userId="fc852b8388f36a58" providerId="LiveId" clId="{74045379-3EEC-4C27-9CD0-BA0F0BB7A97D}" dt="2023-04-28T12:20:46.884" v="83" actId="1076"/>
          <ac:picMkLst>
            <pc:docMk/>
            <pc:sldMk cId="1674341680" sldId="256"/>
            <ac:picMk id="4" creationId="{EB46C603-9265-5B39-665E-112A63C9A6A6}"/>
          </ac:picMkLst>
        </pc:picChg>
        <pc:picChg chg="del">
          <ac:chgData name="Communication AFAO" userId="fc852b8388f36a58" providerId="LiveId" clId="{74045379-3EEC-4C27-9CD0-BA0F0BB7A97D}" dt="2023-04-28T12:20:48.391" v="84" actId="478"/>
          <ac:picMkLst>
            <pc:docMk/>
            <pc:sldMk cId="1674341680" sldId="256"/>
            <ac:picMk id="5" creationId="{83DD813A-E858-46EC-912E-73C9F591394A}"/>
          </ac:picMkLst>
        </pc:picChg>
        <pc:picChg chg="add del mod">
          <ac:chgData name="Communication AFAO" userId="fc852b8388f36a58" providerId="LiveId" clId="{74045379-3EEC-4C27-9CD0-BA0F0BB7A97D}" dt="2023-04-28T12:21:44.101" v="88" actId="478"/>
          <ac:picMkLst>
            <pc:docMk/>
            <pc:sldMk cId="1674341680" sldId="256"/>
            <ac:picMk id="7" creationId="{8A864921-09AD-9F83-4AA0-A09911E91B98}"/>
          </ac:picMkLst>
        </pc:picChg>
        <pc:picChg chg="mod modCrop">
          <ac:chgData name="Communication AFAO" userId="fc852b8388f36a58" providerId="LiveId" clId="{74045379-3EEC-4C27-9CD0-BA0F0BB7A97D}" dt="2023-04-28T12:25:39.811" v="122" actId="732"/>
          <ac:picMkLst>
            <pc:docMk/>
            <pc:sldMk cId="1674341680" sldId="256"/>
            <ac:picMk id="8" creationId="{D98461D7-8B8E-455B-A15A-489F727C0769}"/>
          </ac:picMkLst>
        </pc:picChg>
        <pc:picChg chg="del mod">
          <ac:chgData name="Communication AFAO" userId="fc852b8388f36a58" providerId="LiveId" clId="{74045379-3EEC-4C27-9CD0-BA0F0BB7A97D}" dt="2023-04-28T12:20:43.903" v="82" actId="478"/>
          <ac:picMkLst>
            <pc:docMk/>
            <pc:sldMk cId="1674341680" sldId="256"/>
            <ac:picMk id="9" creationId="{C779D27B-456C-4CDB-A93B-F380135AEEEA}"/>
          </ac:picMkLst>
        </pc:picChg>
        <pc:picChg chg="add del mod">
          <ac:chgData name="Communication AFAO" userId="fc852b8388f36a58" providerId="LiveId" clId="{74045379-3EEC-4C27-9CD0-BA0F0BB7A97D}" dt="2023-04-28T12:22:58.429" v="93" actId="478"/>
          <ac:picMkLst>
            <pc:docMk/>
            <pc:sldMk cId="1674341680" sldId="256"/>
            <ac:picMk id="11" creationId="{9CF32359-3B96-D5C0-3055-D063B21094C3}"/>
          </ac:picMkLst>
        </pc:picChg>
        <pc:picChg chg="mod modCrop">
          <ac:chgData name="Communication AFAO" userId="fc852b8388f36a58" providerId="LiveId" clId="{74045379-3EEC-4C27-9CD0-BA0F0BB7A97D}" dt="2023-04-28T12:25:30.629" v="120" actId="732"/>
          <ac:picMkLst>
            <pc:docMk/>
            <pc:sldMk cId="1674341680" sldId="256"/>
            <ac:picMk id="13" creationId="{755B55AF-CE7B-4D8C-BB81-17EE2BBB343F}"/>
          </ac:picMkLst>
        </pc:picChg>
        <pc:picChg chg="add del mod modCrop">
          <ac:chgData name="Communication AFAO" userId="fc852b8388f36a58" providerId="LiveId" clId="{74045379-3EEC-4C27-9CD0-BA0F0BB7A97D}" dt="2023-04-28T12:26:46.570" v="132" actId="478"/>
          <ac:picMkLst>
            <pc:docMk/>
            <pc:sldMk cId="1674341680" sldId="256"/>
            <ac:picMk id="14" creationId="{0B1F145E-A81D-4FB0-D9A5-0B3CDE92E717}"/>
          </ac:picMkLst>
        </pc:picChg>
        <pc:picChg chg="mod modCrop">
          <ac:chgData name="Communication AFAO" userId="fc852b8388f36a58" providerId="LiveId" clId="{74045379-3EEC-4C27-9CD0-BA0F0BB7A97D}" dt="2023-04-28T12:25:35.165" v="121" actId="732"/>
          <ac:picMkLst>
            <pc:docMk/>
            <pc:sldMk cId="1674341680" sldId="256"/>
            <ac:picMk id="17" creationId="{2210C683-3319-479B-96DA-CCEC11210C21}"/>
          </ac:picMkLst>
        </pc:picChg>
        <pc:picChg chg="mod modCrop">
          <ac:chgData name="Communication AFAO" userId="fc852b8388f36a58" providerId="LiveId" clId="{74045379-3EEC-4C27-9CD0-BA0F0BB7A97D}" dt="2023-04-28T14:40:45.070" v="6959" actId="1038"/>
          <ac:picMkLst>
            <pc:docMk/>
            <pc:sldMk cId="1674341680" sldId="256"/>
            <ac:picMk id="19" creationId="{09CB0310-4C45-4A54-BB1A-A474442B470C}"/>
          </ac:picMkLst>
        </pc:picChg>
        <pc:picChg chg="add mod">
          <ac:chgData name="Communication AFAO" userId="fc852b8388f36a58" providerId="LiveId" clId="{74045379-3EEC-4C27-9CD0-BA0F0BB7A97D}" dt="2023-04-28T12:31:08.713" v="192" actId="1076"/>
          <ac:picMkLst>
            <pc:docMk/>
            <pc:sldMk cId="1674341680" sldId="256"/>
            <ac:picMk id="22" creationId="{9817CD8D-29AF-64AC-5E02-3A1E8B8D9332}"/>
          </ac:picMkLst>
        </pc:picChg>
        <pc:picChg chg="add mod">
          <ac:chgData name="Communication AFAO" userId="fc852b8388f36a58" providerId="LiveId" clId="{74045379-3EEC-4C27-9CD0-BA0F0BB7A97D}" dt="2023-04-28T13:35:44.877" v="4033" actId="1076"/>
          <ac:picMkLst>
            <pc:docMk/>
            <pc:sldMk cId="1674341680" sldId="256"/>
            <ac:picMk id="23" creationId="{12060211-1B19-EDE8-246A-C4AF482EEBA1}"/>
          </ac:picMkLst>
        </pc:picChg>
      </pc:sldChg>
      <pc:sldChg chg="addSp delSp modSp add del mod">
        <pc:chgData name="Communication AFAO" userId="fc852b8388f36a58" providerId="LiveId" clId="{74045379-3EEC-4C27-9CD0-BA0F0BB7A97D}" dt="2023-04-28T12:32:21.449" v="263" actId="47"/>
        <pc:sldMkLst>
          <pc:docMk/>
          <pc:sldMk cId="1624696381" sldId="257"/>
        </pc:sldMkLst>
        <pc:spChg chg="mod">
          <ac:chgData name="Communication AFAO" userId="fc852b8388f36a58" providerId="LiveId" clId="{74045379-3EEC-4C27-9CD0-BA0F0BB7A97D}" dt="2023-04-28T12:19:22.001" v="67" actId="20577"/>
          <ac:spMkLst>
            <pc:docMk/>
            <pc:sldMk cId="1624696381" sldId="257"/>
            <ac:spMk id="2" creationId="{8890AFF3-AED5-4CD5-98A5-F12495179586}"/>
          </ac:spMkLst>
        </pc:spChg>
        <pc:spChg chg="mod">
          <ac:chgData name="Communication AFAO" userId="fc852b8388f36a58" providerId="LiveId" clId="{74045379-3EEC-4C27-9CD0-BA0F0BB7A97D}" dt="2023-04-28T12:27:26.513" v="141" actId="20577"/>
          <ac:spMkLst>
            <pc:docMk/>
            <pc:sldMk cId="1624696381" sldId="257"/>
            <ac:spMk id="3" creationId="{40A9D2E2-AC22-41E6-919B-7845C24E4CB7}"/>
          </ac:spMkLst>
        </pc:spChg>
        <pc:graphicFrameChg chg="mod modGraphic">
          <ac:chgData name="Communication AFAO" userId="fc852b8388f36a58" providerId="LiveId" clId="{74045379-3EEC-4C27-9CD0-BA0F0BB7A97D}" dt="2023-04-28T12:27:32.731" v="142" actId="1076"/>
          <ac:graphicFrameMkLst>
            <pc:docMk/>
            <pc:sldMk cId="1624696381" sldId="257"/>
            <ac:graphicFrameMk id="9" creationId="{00392481-4BB4-44A2-A9D2-B574B3EDE22F}"/>
          </ac:graphicFrameMkLst>
        </pc:graphicFrameChg>
        <pc:picChg chg="add del mod">
          <ac:chgData name="Communication AFAO" userId="fc852b8388f36a58" providerId="LiveId" clId="{74045379-3EEC-4C27-9CD0-BA0F0BB7A97D}" dt="2023-04-28T12:19:45.705" v="71" actId="478"/>
          <ac:picMkLst>
            <pc:docMk/>
            <pc:sldMk cId="1624696381" sldId="257"/>
            <ac:picMk id="4" creationId="{AE4B550A-028F-DCBB-5282-F64E86A57690}"/>
          </ac:picMkLst>
        </pc:picChg>
        <pc:picChg chg="mod">
          <ac:chgData name="Communication AFAO" userId="fc852b8388f36a58" providerId="LiveId" clId="{74045379-3EEC-4C27-9CD0-BA0F0BB7A97D}" dt="2023-04-28T12:26:41.554" v="130" actId="1076"/>
          <ac:picMkLst>
            <pc:docMk/>
            <pc:sldMk cId="1624696381" sldId="257"/>
            <ac:picMk id="5" creationId="{C031F368-E684-415A-9C81-4C7FF2C1F5EA}"/>
          </ac:picMkLst>
        </pc:picChg>
      </pc:sldChg>
      <pc:sldChg chg="addSp delSp modSp del mod">
        <pc:chgData name="Communication AFAO" userId="fc852b8388f36a58" providerId="LiveId" clId="{74045379-3EEC-4C27-9CD0-BA0F0BB7A97D}" dt="2023-04-28T12:56:19.724" v="1015" actId="47"/>
        <pc:sldMkLst>
          <pc:docMk/>
          <pc:sldMk cId="192253801" sldId="265"/>
        </pc:sldMkLst>
        <pc:spChg chg="mod">
          <ac:chgData name="Communication AFAO" userId="fc852b8388f36a58" providerId="LiveId" clId="{74045379-3EEC-4C27-9CD0-BA0F0BB7A97D}" dt="2023-04-28T12:47:33.271" v="663" actId="2711"/>
          <ac:spMkLst>
            <pc:docMk/>
            <pc:sldMk cId="192253801" sldId="265"/>
            <ac:spMk id="2" creationId="{FA2571A6-4B8C-4C2E-9A47-9D5B22D1C22B}"/>
          </ac:spMkLst>
        </pc:spChg>
        <pc:spChg chg="mod">
          <ac:chgData name="Communication AFAO" userId="fc852b8388f36a58" providerId="LiveId" clId="{74045379-3EEC-4C27-9CD0-BA0F0BB7A97D}" dt="2023-04-28T12:48:28.671" v="674" actId="207"/>
          <ac:spMkLst>
            <pc:docMk/>
            <pc:sldMk cId="192253801" sldId="265"/>
            <ac:spMk id="3" creationId="{25F69779-3F1F-425A-B7B5-25057A0A1ACD}"/>
          </ac:spMkLst>
        </pc:spChg>
        <pc:spChg chg="add mod">
          <ac:chgData name="Communication AFAO" userId="fc852b8388f36a58" providerId="LiveId" clId="{74045379-3EEC-4C27-9CD0-BA0F0BB7A97D}" dt="2023-04-28T12:48:01.305" v="669"/>
          <ac:spMkLst>
            <pc:docMk/>
            <pc:sldMk cId="192253801" sldId="265"/>
            <ac:spMk id="5" creationId="{82B67B59-4282-A945-7D60-1B470C319B4A}"/>
          </ac:spMkLst>
        </pc:spChg>
        <pc:spChg chg="del">
          <ac:chgData name="Communication AFAO" userId="fc852b8388f36a58" providerId="LiveId" clId="{74045379-3EEC-4C27-9CD0-BA0F0BB7A97D}" dt="2023-04-28T12:48:00.302" v="668" actId="478"/>
          <ac:spMkLst>
            <pc:docMk/>
            <pc:sldMk cId="192253801" sldId="265"/>
            <ac:spMk id="12" creationId="{276D6202-432F-4064-A163-887E3C20742D}"/>
          </ac:spMkLst>
        </pc:spChg>
        <pc:graphicFrameChg chg="mod">
          <ac:chgData name="Communication AFAO" userId="fc852b8388f36a58" providerId="LiveId" clId="{74045379-3EEC-4C27-9CD0-BA0F0BB7A97D}" dt="2023-04-28T12:47:58.264" v="667" actId="1076"/>
          <ac:graphicFrameMkLst>
            <pc:docMk/>
            <pc:sldMk cId="192253801" sldId="265"/>
            <ac:graphicFrameMk id="7" creationId="{5EB729DA-4DCC-4172-B4C1-A4C6FACE05B2}"/>
          </ac:graphicFrameMkLst>
        </pc:graphicFrameChg>
        <pc:picChg chg="add mod">
          <ac:chgData name="Communication AFAO" userId="fc852b8388f36a58" providerId="LiveId" clId="{74045379-3EEC-4C27-9CD0-BA0F0BB7A97D}" dt="2023-04-28T12:48:01.305" v="669"/>
          <ac:picMkLst>
            <pc:docMk/>
            <pc:sldMk cId="192253801" sldId="265"/>
            <ac:picMk id="4" creationId="{EE650BAB-DF0A-4B51-EE54-5ED44C365307}"/>
          </ac:picMkLst>
        </pc:picChg>
        <pc:picChg chg="mod">
          <ac:chgData name="Communication AFAO" userId="fc852b8388f36a58" providerId="LiveId" clId="{74045379-3EEC-4C27-9CD0-BA0F0BB7A97D}" dt="2023-04-28T12:56:09.638" v="1006" actId="1076"/>
          <ac:picMkLst>
            <pc:docMk/>
            <pc:sldMk cId="192253801" sldId="265"/>
            <ac:picMk id="9" creationId="{CCE012B4-4F3D-45DE-811F-521147C54B2D}"/>
          </ac:picMkLst>
        </pc:picChg>
        <pc:picChg chg="del">
          <ac:chgData name="Communication AFAO" userId="fc852b8388f36a58" providerId="LiveId" clId="{74045379-3EEC-4C27-9CD0-BA0F0BB7A97D}" dt="2023-04-28T12:48:00.302" v="668" actId="478"/>
          <ac:picMkLst>
            <pc:docMk/>
            <pc:sldMk cId="192253801" sldId="265"/>
            <ac:picMk id="11" creationId="{0A0BAD96-715D-4835-A573-6E2D5D4754E9}"/>
          </ac:picMkLst>
        </pc:picChg>
      </pc:sldChg>
      <pc:sldChg chg="addSp delSp modSp mod">
        <pc:chgData name="Communication AFAO" userId="fc852b8388f36a58" providerId="LiveId" clId="{74045379-3EEC-4C27-9CD0-BA0F0BB7A97D}" dt="2023-05-29T10:30:18.466" v="7647" actId="113"/>
        <pc:sldMkLst>
          <pc:docMk/>
          <pc:sldMk cId="893860448" sldId="266"/>
        </pc:sldMkLst>
        <pc:spChg chg="mod">
          <ac:chgData name="Communication AFAO" userId="fc852b8388f36a58" providerId="LiveId" clId="{74045379-3EEC-4C27-9CD0-BA0F0BB7A97D}" dt="2023-04-28T13:35:54.933" v="4034" actId="1076"/>
          <ac:spMkLst>
            <pc:docMk/>
            <pc:sldMk cId="893860448" sldId="266"/>
            <ac:spMk id="2" creationId="{AC0B61C9-FD9B-4F75-AC1F-3B392FBBD748}"/>
          </ac:spMkLst>
        </pc:spChg>
        <pc:spChg chg="mod">
          <ac:chgData name="Communication AFAO" userId="fc852b8388f36a58" providerId="LiveId" clId="{74045379-3EEC-4C27-9CD0-BA0F0BB7A97D}" dt="2023-05-29T10:22:03.673" v="7505" actId="20577"/>
          <ac:spMkLst>
            <pc:docMk/>
            <pc:sldMk cId="893860448" sldId="266"/>
            <ac:spMk id="3" creationId="{8BF0D4DF-86B4-4E16-ACC6-CB8634E22EE4}"/>
          </ac:spMkLst>
        </pc:spChg>
        <pc:spChg chg="del mod">
          <ac:chgData name="Communication AFAO" userId="fc852b8388f36a58" providerId="LiveId" clId="{74045379-3EEC-4C27-9CD0-BA0F0BB7A97D}" dt="2023-04-28T13:34:05.284" v="3761" actId="478"/>
          <ac:spMkLst>
            <pc:docMk/>
            <pc:sldMk cId="893860448" sldId="266"/>
            <ac:spMk id="13" creationId="{E9CC9B9D-C1FF-496F-95CA-1B60C348E69A}"/>
          </ac:spMkLst>
        </pc:spChg>
        <pc:spChg chg="del mod">
          <ac:chgData name="Communication AFAO" userId="fc852b8388f36a58" providerId="LiveId" clId="{74045379-3EEC-4C27-9CD0-BA0F0BB7A97D}" dt="2023-04-28T13:34:50.617" v="3924" actId="478"/>
          <ac:spMkLst>
            <pc:docMk/>
            <pc:sldMk cId="893860448" sldId="266"/>
            <ac:spMk id="17" creationId="{9D9993E0-DF0B-411C-A496-466C4F077F07}"/>
          </ac:spMkLst>
        </pc:spChg>
        <pc:graphicFrameChg chg="add del mod modGraphic">
          <ac:chgData name="Communication AFAO" userId="fc852b8388f36a58" providerId="LiveId" clId="{74045379-3EEC-4C27-9CD0-BA0F0BB7A97D}" dt="2023-05-29T10:30:18.466" v="7647" actId="113"/>
          <ac:graphicFrameMkLst>
            <pc:docMk/>
            <pc:sldMk cId="893860448" sldId="266"/>
            <ac:graphicFrameMk id="5" creationId="{0965F593-B8F6-4F75-8AE7-42006FA75E82}"/>
          </ac:graphicFrameMkLst>
        </pc:graphicFrameChg>
        <pc:picChg chg="add mod modCrop">
          <ac:chgData name="Communication AFAO" userId="fc852b8388f36a58" providerId="LiveId" clId="{74045379-3EEC-4C27-9CD0-BA0F0BB7A97D}" dt="2023-04-28T13:41:14.190" v="4270" actId="1076"/>
          <ac:picMkLst>
            <pc:docMk/>
            <pc:sldMk cId="893860448" sldId="266"/>
            <ac:picMk id="6" creationId="{0DD21484-08D4-6189-958B-ACEF04308E53}"/>
          </ac:picMkLst>
        </pc:picChg>
        <pc:picChg chg="mod">
          <ac:chgData name="Communication AFAO" userId="fc852b8388f36a58" providerId="LiveId" clId="{74045379-3EEC-4C27-9CD0-BA0F0BB7A97D}" dt="2023-04-28T13:41:10.661" v="4267" actId="1076"/>
          <ac:picMkLst>
            <pc:docMk/>
            <pc:sldMk cId="893860448" sldId="266"/>
            <ac:picMk id="7" creationId="{B3A1B24C-60E8-4924-BA3B-63A0748E5A0D}"/>
          </ac:picMkLst>
        </pc:picChg>
        <pc:picChg chg="mod">
          <ac:chgData name="Communication AFAO" userId="fc852b8388f36a58" providerId="LiveId" clId="{74045379-3EEC-4C27-9CD0-BA0F0BB7A97D}" dt="2023-04-28T13:41:12.810" v="4269" actId="1076"/>
          <ac:picMkLst>
            <pc:docMk/>
            <pc:sldMk cId="893860448" sldId="266"/>
            <ac:picMk id="9" creationId="{122499B0-61FD-4EB9-BFB5-44D55EE438EC}"/>
          </ac:picMkLst>
        </pc:picChg>
        <pc:picChg chg="add mod">
          <ac:chgData name="Communication AFAO" userId="fc852b8388f36a58" providerId="LiveId" clId="{74045379-3EEC-4C27-9CD0-BA0F0BB7A97D}" dt="2023-04-28T13:41:18.991" v="4273" actId="1076"/>
          <ac:picMkLst>
            <pc:docMk/>
            <pc:sldMk cId="893860448" sldId="266"/>
            <ac:picMk id="10" creationId="{2EE7C0E0-BDD8-AADB-7A68-855113E6ED32}"/>
          </ac:picMkLst>
        </pc:picChg>
        <pc:picChg chg="mod">
          <ac:chgData name="Communication AFAO" userId="fc852b8388f36a58" providerId="LiveId" clId="{74045379-3EEC-4C27-9CD0-BA0F0BB7A97D}" dt="2023-04-28T13:40:45.403" v="4254" actId="1076"/>
          <ac:picMkLst>
            <pc:docMk/>
            <pc:sldMk cId="893860448" sldId="266"/>
            <ac:picMk id="11" creationId="{7E7D878C-AF97-49A7-8444-9CFA312BB046}"/>
          </ac:picMkLst>
        </pc:picChg>
        <pc:picChg chg="mod">
          <ac:chgData name="Communication AFAO" userId="fc852b8388f36a58" providerId="LiveId" clId="{74045379-3EEC-4C27-9CD0-BA0F0BB7A97D}" dt="2023-04-28T13:41:11.837" v="4268" actId="1076"/>
          <ac:picMkLst>
            <pc:docMk/>
            <pc:sldMk cId="893860448" sldId="266"/>
            <ac:picMk id="19" creationId="{6C35189A-CA7C-4835-9743-47367371760E}"/>
          </ac:picMkLst>
        </pc:picChg>
        <pc:picChg chg="del mod">
          <ac:chgData name="Communication AFAO" userId="fc852b8388f36a58" providerId="LiveId" clId="{74045379-3EEC-4C27-9CD0-BA0F0BB7A97D}" dt="2023-04-28T13:36:03.530" v="4039" actId="478"/>
          <ac:picMkLst>
            <pc:docMk/>
            <pc:sldMk cId="893860448" sldId="266"/>
            <ac:picMk id="21" creationId="{A7315765-D6DC-40FC-A3FA-3CD8110ECEAB}"/>
          </ac:picMkLst>
        </pc:picChg>
        <pc:picChg chg="mod">
          <ac:chgData name="Communication AFAO" userId="fc852b8388f36a58" providerId="LiveId" clId="{74045379-3EEC-4C27-9CD0-BA0F0BB7A97D}" dt="2023-04-28T14:53:32.331" v="7470" actId="1076"/>
          <ac:picMkLst>
            <pc:docMk/>
            <pc:sldMk cId="893860448" sldId="266"/>
            <ac:picMk id="25" creationId="{EE09C15F-4B06-453C-B1AC-4095DF042FD7}"/>
          </ac:picMkLst>
        </pc:picChg>
      </pc:sldChg>
      <pc:sldChg chg="modSp mod">
        <pc:chgData name="Communication AFAO" userId="fc852b8388f36a58" providerId="LiveId" clId="{74045379-3EEC-4C27-9CD0-BA0F0BB7A97D}" dt="2023-04-28T14:35:52.081" v="6941" actId="6549"/>
        <pc:sldMkLst>
          <pc:docMk/>
          <pc:sldMk cId="3973349894" sldId="268"/>
        </pc:sldMkLst>
        <pc:spChg chg="mod">
          <ac:chgData name="Communication AFAO" userId="fc852b8388f36a58" providerId="LiveId" clId="{74045379-3EEC-4C27-9CD0-BA0F0BB7A97D}" dt="2023-04-28T13:25:22.851" v="2409" actId="14100"/>
          <ac:spMkLst>
            <pc:docMk/>
            <pc:sldMk cId="3973349894" sldId="268"/>
            <ac:spMk id="4" creationId="{8B338BB0-4C41-47DF-A52B-FA0886C8A533}"/>
          </ac:spMkLst>
        </pc:spChg>
        <pc:spChg chg="mod">
          <ac:chgData name="Communication AFAO" userId="fc852b8388f36a58" providerId="LiveId" clId="{74045379-3EEC-4C27-9CD0-BA0F0BB7A97D}" dt="2023-04-28T14:35:52.081" v="6941" actId="6549"/>
          <ac:spMkLst>
            <pc:docMk/>
            <pc:sldMk cId="3973349894" sldId="268"/>
            <ac:spMk id="5" creationId="{BE77423B-E54E-4357-906E-E1AD65950EE8}"/>
          </ac:spMkLst>
        </pc:spChg>
        <pc:spChg chg="mod">
          <ac:chgData name="Communication AFAO" userId="fc852b8388f36a58" providerId="LiveId" clId="{74045379-3EEC-4C27-9CD0-BA0F0BB7A97D}" dt="2023-04-28T13:25:02.971" v="2404" actId="207"/>
          <ac:spMkLst>
            <pc:docMk/>
            <pc:sldMk cId="3973349894" sldId="268"/>
            <ac:spMk id="6" creationId="{30D9CC6B-D58B-44F8-BB54-7B73753BFC0D}"/>
          </ac:spMkLst>
        </pc:spChg>
      </pc:sldChg>
      <pc:sldChg chg="modSp mod">
        <pc:chgData name="Communication AFAO" userId="fc852b8388f36a58" providerId="LiveId" clId="{74045379-3EEC-4C27-9CD0-BA0F0BB7A97D}" dt="2023-04-28T14:48:24.066" v="7339" actId="20577"/>
        <pc:sldMkLst>
          <pc:docMk/>
          <pc:sldMk cId="3041913096" sldId="269"/>
        </pc:sldMkLst>
        <pc:spChg chg="mod">
          <ac:chgData name="Communication AFAO" userId="fc852b8388f36a58" providerId="LiveId" clId="{74045379-3EEC-4C27-9CD0-BA0F0BB7A97D}" dt="2023-04-28T12:42:41.192" v="445" actId="14100"/>
          <ac:spMkLst>
            <pc:docMk/>
            <pc:sldMk cId="3041913096" sldId="269"/>
            <ac:spMk id="4" creationId="{0C9460B8-E7A6-4A97-9F78-39442089025A}"/>
          </ac:spMkLst>
        </pc:spChg>
        <pc:spChg chg="mod">
          <ac:chgData name="Communication AFAO" userId="fc852b8388f36a58" providerId="LiveId" clId="{74045379-3EEC-4C27-9CD0-BA0F0BB7A97D}" dt="2023-04-28T14:46:57.817" v="7313" actId="20577"/>
          <ac:spMkLst>
            <pc:docMk/>
            <pc:sldMk cId="3041913096" sldId="269"/>
            <ac:spMk id="5" creationId="{6B964FC4-E9A5-4411-A527-99053AF06F52}"/>
          </ac:spMkLst>
        </pc:spChg>
        <pc:spChg chg="mod">
          <ac:chgData name="Communication AFAO" userId="fc852b8388f36a58" providerId="LiveId" clId="{74045379-3EEC-4C27-9CD0-BA0F0BB7A97D}" dt="2023-04-28T14:48:24.066" v="7339" actId="20577"/>
          <ac:spMkLst>
            <pc:docMk/>
            <pc:sldMk cId="3041913096" sldId="269"/>
            <ac:spMk id="6" creationId="{37B79454-7106-4C57-8304-913483F201A8}"/>
          </ac:spMkLst>
        </pc:spChg>
      </pc:sldChg>
      <pc:sldChg chg="modSp mod">
        <pc:chgData name="Communication AFAO" userId="fc852b8388f36a58" providerId="LiveId" clId="{74045379-3EEC-4C27-9CD0-BA0F0BB7A97D}" dt="2023-05-29T10:31:11.651" v="7649" actId="207"/>
        <pc:sldMkLst>
          <pc:docMk/>
          <pc:sldMk cId="2860433917" sldId="270"/>
        </pc:sldMkLst>
        <pc:spChg chg="mod">
          <ac:chgData name="Communication AFAO" userId="fc852b8388f36a58" providerId="LiveId" clId="{74045379-3EEC-4C27-9CD0-BA0F0BB7A97D}" dt="2023-05-29T10:31:11.651" v="7649" actId="207"/>
          <ac:spMkLst>
            <pc:docMk/>
            <pc:sldMk cId="2860433917" sldId="270"/>
            <ac:spMk id="5" creationId="{CECED000-683F-4852-B0CC-BB56AFCDB04A}"/>
          </ac:spMkLst>
        </pc:spChg>
      </pc:sldChg>
      <pc:sldChg chg="modSp mod">
        <pc:chgData name="Communication AFAO" userId="fc852b8388f36a58" providerId="LiveId" clId="{74045379-3EEC-4C27-9CD0-BA0F0BB7A97D}" dt="2023-05-29T10:25:53.772" v="7640" actId="1076"/>
        <pc:sldMkLst>
          <pc:docMk/>
          <pc:sldMk cId="3896679051" sldId="272"/>
        </pc:sldMkLst>
        <pc:spChg chg="mod">
          <ac:chgData name="Communication AFAO" userId="fc852b8388f36a58" providerId="LiveId" clId="{74045379-3EEC-4C27-9CD0-BA0F0BB7A97D}" dt="2023-04-28T13:41:48.488" v="4303" actId="20577"/>
          <ac:spMkLst>
            <pc:docMk/>
            <pc:sldMk cId="3896679051" sldId="272"/>
            <ac:spMk id="2" creationId="{E861A76B-341F-4095-B593-09033E23C764}"/>
          </ac:spMkLst>
        </pc:spChg>
        <pc:spChg chg="mod">
          <ac:chgData name="Communication AFAO" userId="fc852b8388f36a58" providerId="LiveId" clId="{74045379-3EEC-4C27-9CD0-BA0F0BB7A97D}" dt="2023-04-28T13:56:41.125" v="5555" actId="2711"/>
          <ac:spMkLst>
            <pc:docMk/>
            <pc:sldMk cId="3896679051" sldId="272"/>
            <ac:spMk id="3" creationId="{12ADC587-DE6C-425A-859C-46C783C8C310}"/>
          </ac:spMkLst>
        </pc:spChg>
        <pc:spChg chg="mod">
          <ac:chgData name="Communication AFAO" userId="fc852b8388f36a58" providerId="LiveId" clId="{74045379-3EEC-4C27-9CD0-BA0F0BB7A97D}" dt="2023-05-29T10:25:45.621" v="7639" actId="6549"/>
          <ac:spMkLst>
            <pc:docMk/>
            <pc:sldMk cId="3896679051" sldId="272"/>
            <ac:spMk id="6" creationId="{3B53379D-53F3-41D7-88E5-3A56B7394315}"/>
          </ac:spMkLst>
        </pc:spChg>
        <pc:spChg chg="mod">
          <ac:chgData name="Communication AFAO" userId="fc852b8388f36a58" providerId="LiveId" clId="{74045379-3EEC-4C27-9CD0-BA0F0BB7A97D}" dt="2023-05-29T10:25:53.772" v="7640" actId="1076"/>
          <ac:spMkLst>
            <pc:docMk/>
            <pc:sldMk cId="3896679051" sldId="272"/>
            <ac:spMk id="13" creationId="{B17BDBE8-4FA4-4B98-92AE-24A50234272A}"/>
          </ac:spMkLst>
        </pc:spChg>
        <pc:picChg chg="mod">
          <ac:chgData name="Communication AFAO" userId="fc852b8388f36a58" providerId="LiveId" clId="{74045379-3EEC-4C27-9CD0-BA0F0BB7A97D}" dt="2023-04-28T13:43:10.580" v="4326" actId="1076"/>
          <ac:picMkLst>
            <pc:docMk/>
            <pc:sldMk cId="3896679051" sldId="272"/>
            <ac:picMk id="7" creationId="{A79F0245-A833-48C4-AB9B-08095829FCDD}"/>
          </ac:picMkLst>
        </pc:picChg>
        <pc:picChg chg="mod modCrop">
          <ac:chgData name="Communication AFAO" userId="fc852b8388f36a58" providerId="LiveId" clId="{74045379-3EEC-4C27-9CD0-BA0F0BB7A97D}" dt="2023-04-28T13:42:34.113" v="4319" actId="1038"/>
          <ac:picMkLst>
            <pc:docMk/>
            <pc:sldMk cId="3896679051" sldId="272"/>
            <ac:picMk id="12" creationId="{35809951-4FF0-4478-B77F-9249D4DEAE26}"/>
          </ac:picMkLst>
        </pc:picChg>
      </pc:sldChg>
      <pc:sldChg chg="addSp delSp modSp mod ord">
        <pc:chgData name="Communication AFAO" userId="fc852b8388f36a58" providerId="LiveId" clId="{74045379-3EEC-4C27-9CD0-BA0F0BB7A97D}" dt="2023-05-29T10:25:10.309" v="7637" actId="1076"/>
        <pc:sldMkLst>
          <pc:docMk/>
          <pc:sldMk cId="3673979434" sldId="273"/>
        </pc:sldMkLst>
        <pc:spChg chg="mod">
          <ac:chgData name="Communication AFAO" userId="fc852b8388f36a58" providerId="LiveId" clId="{74045379-3EEC-4C27-9CD0-BA0F0BB7A97D}" dt="2023-04-28T14:05:24.281" v="5788" actId="14100"/>
          <ac:spMkLst>
            <pc:docMk/>
            <pc:sldMk cId="3673979434" sldId="273"/>
            <ac:spMk id="2" creationId="{BAB6E970-431D-46D8-AC01-BAC14D14154B}"/>
          </ac:spMkLst>
        </pc:spChg>
        <pc:spChg chg="del mod">
          <ac:chgData name="Communication AFAO" userId="fc852b8388f36a58" providerId="LiveId" clId="{74045379-3EEC-4C27-9CD0-BA0F0BB7A97D}" dt="2023-04-28T13:46:31.720" v="4438" actId="478"/>
          <ac:spMkLst>
            <pc:docMk/>
            <pc:sldMk cId="3673979434" sldId="273"/>
            <ac:spMk id="3" creationId="{1A83903F-5E99-4C73-B675-668729531031}"/>
          </ac:spMkLst>
        </pc:spChg>
        <pc:spChg chg="add mod">
          <ac:chgData name="Communication AFAO" userId="fc852b8388f36a58" providerId="LiveId" clId="{74045379-3EEC-4C27-9CD0-BA0F0BB7A97D}" dt="2023-05-29T10:25:05.052" v="7636" actId="20577"/>
          <ac:spMkLst>
            <pc:docMk/>
            <pc:sldMk cId="3673979434" sldId="273"/>
            <ac:spMk id="4" creationId="{09E7BD48-0595-9D16-713C-CA6B239FB9F9}"/>
          </ac:spMkLst>
        </pc:spChg>
        <pc:spChg chg="mod">
          <ac:chgData name="Communication AFAO" userId="fc852b8388f36a58" providerId="LiveId" clId="{74045379-3EEC-4C27-9CD0-BA0F0BB7A97D}" dt="2023-04-28T14:05:42.421" v="5810" actId="1076"/>
          <ac:spMkLst>
            <pc:docMk/>
            <pc:sldMk cId="3673979434" sldId="273"/>
            <ac:spMk id="6" creationId="{95A05BC0-1784-4E49-A0D9-64A0B29F9C96}"/>
          </ac:spMkLst>
        </pc:spChg>
        <pc:spChg chg="add del mod">
          <ac:chgData name="Communication AFAO" userId="fc852b8388f36a58" providerId="LiveId" clId="{74045379-3EEC-4C27-9CD0-BA0F0BB7A97D}" dt="2023-04-28T13:46:42.018" v="4440" actId="478"/>
          <ac:spMkLst>
            <pc:docMk/>
            <pc:sldMk cId="3673979434" sldId="273"/>
            <ac:spMk id="8" creationId="{3873ABB4-223C-2AE4-4260-7235D3FB2E20}"/>
          </ac:spMkLst>
        </pc:spChg>
        <pc:spChg chg="add mod">
          <ac:chgData name="Communication AFAO" userId="fc852b8388f36a58" providerId="LiveId" clId="{74045379-3EEC-4C27-9CD0-BA0F0BB7A97D}" dt="2023-04-28T14:35:38.022" v="6935" actId="1035"/>
          <ac:spMkLst>
            <pc:docMk/>
            <pc:sldMk cId="3673979434" sldId="273"/>
            <ac:spMk id="9" creationId="{8F936F31-7D99-D1DC-4CE2-55CB720F0F63}"/>
          </ac:spMkLst>
        </pc:spChg>
        <pc:spChg chg="add mod">
          <ac:chgData name="Communication AFAO" userId="fc852b8388f36a58" providerId="LiveId" clId="{74045379-3EEC-4C27-9CD0-BA0F0BB7A97D}" dt="2023-04-28T14:35:38.022" v="6935" actId="1035"/>
          <ac:spMkLst>
            <pc:docMk/>
            <pc:sldMk cId="3673979434" sldId="273"/>
            <ac:spMk id="10" creationId="{D55CE160-55B2-9FB8-4766-C156D1B53663}"/>
          </ac:spMkLst>
        </pc:spChg>
        <pc:spChg chg="mod">
          <ac:chgData name="Communication AFAO" userId="fc852b8388f36a58" providerId="LiveId" clId="{74045379-3EEC-4C27-9CD0-BA0F0BB7A97D}" dt="2023-04-28T14:35:38.022" v="6935" actId="1035"/>
          <ac:spMkLst>
            <pc:docMk/>
            <pc:sldMk cId="3673979434" sldId="273"/>
            <ac:spMk id="11" creationId="{AEAB2B13-57D5-4335-A24F-506AC2DD9E93}"/>
          </ac:spMkLst>
        </pc:spChg>
        <pc:spChg chg="add mod">
          <ac:chgData name="Communication AFAO" userId="fc852b8388f36a58" providerId="LiveId" clId="{74045379-3EEC-4C27-9CD0-BA0F0BB7A97D}" dt="2023-04-28T14:35:38.022" v="6935" actId="1035"/>
          <ac:spMkLst>
            <pc:docMk/>
            <pc:sldMk cId="3673979434" sldId="273"/>
            <ac:spMk id="12" creationId="{EDD1E06C-B5A3-1F25-3CB2-72216770EC2C}"/>
          </ac:spMkLst>
        </pc:spChg>
        <pc:spChg chg="del mod">
          <ac:chgData name="Communication AFAO" userId="fc852b8388f36a58" providerId="LiveId" clId="{74045379-3EEC-4C27-9CD0-BA0F0BB7A97D}" dt="2023-04-28T13:54:58.830" v="5455" actId="478"/>
          <ac:spMkLst>
            <pc:docMk/>
            <pc:sldMk cId="3673979434" sldId="273"/>
            <ac:spMk id="15" creationId="{1A1C5D43-790C-42DD-92D8-8E8AEEBBAA01}"/>
          </ac:spMkLst>
        </pc:spChg>
        <pc:spChg chg="mod">
          <ac:chgData name="Communication AFAO" userId="fc852b8388f36a58" providerId="LiveId" clId="{74045379-3EEC-4C27-9CD0-BA0F0BB7A97D}" dt="2023-05-29T10:25:10.309" v="7637" actId="1076"/>
          <ac:spMkLst>
            <pc:docMk/>
            <pc:sldMk cId="3673979434" sldId="273"/>
            <ac:spMk id="16" creationId="{5B566156-D183-423A-A237-473D53A40B60}"/>
          </ac:spMkLst>
        </pc:spChg>
        <pc:spChg chg="add del mod">
          <ac:chgData name="Communication AFAO" userId="fc852b8388f36a58" providerId="LiveId" clId="{74045379-3EEC-4C27-9CD0-BA0F0BB7A97D}" dt="2023-04-28T14:35:38.022" v="6935" actId="1035"/>
          <ac:spMkLst>
            <pc:docMk/>
            <pc:sldMk cId="3673979434" sldId="273"/>
            <ac:spMk id="18" creationId="{9A3895D0-21D8-4576-AD0D-92347C24688D}"/>
          </ac:spMkLst>
        </pc:spChg>
        <pc:spChg chg="mod">
          <ac:chgData name="Communication AFAO" userId="fc852b8388f36a58" providerId="LiveId" clId="{74045379-3EEC-4C27-9CD0-BA0F0BB7A97D}" dt="2023-04-28T14:35:38.022" v="6935" actId="1035"/>
          <ac:spMkLst>
            <pc:docMk/>
            <pc:sldMk cId="3673979434" sldId="273"/>
            <ac:spMk id="20" creationId="{3E306A85-C9E1-4591-A497-E283E92E4B9F}"/>
          </ac:spMkLst>
        </pc:spChg>
        <pc:spChg chg="del">
          <ac:chgData name="Communication AFAO" userId="fc852b8388f36a58" providerId="LiveId" clId="{74045379-3EEC-4C27-9CD0-BA0F0BB7A97D}" dt="2023-04-28T13:52:25.629" v="5388" actId="478"/>
          <ac:spMkLst>
            <pc:docMk/>
            <pc:sldMk cId="3673979434" sldId="273"/>
            <ac:spMk id="25" creationId="{0E9C1C00-390A-4B50-A8C9-5D9E29C1AD73}"/>
          </ac:spMkLst>
        </pc:spChg>
        <pc:picChg chg="mod modCrop">
          <ac:chgData name="Communication AFAO" userId="fc852b8388f36a58" providerId="LiveId" clId="{74045379-3EEC-4C27-9CD0-BA0F0BB7A97D}" dt="2023-04-28T14:05:36.015" v="5809" actId="1037"/>
          <ac:picMkLst>
            <pc:docMk/>
            <pc:sldMk cId="3673979434" sldId="273"/>
            <ac:picMk id="5" creationId="{03EBCB17-EF7F-4C25-9CE8-E0674BA2442E}"/>
          </ac:picMkLst>
        </pc:picChg>
        <pc:picChg chg="del mod">
          <ac:chgData name="Communication AFAO" userId="fc852b8388f36a58" providerId="LiveId" clId="{74045379-3EEC-4C27-9CD0-BA0F0BB7A97D}" dt="2023-04-28T13:52:25.629" v="5388" actId="478"/>
          <ac:picMkLst>
            <pc:docMk/>
            <pc:sldMk cId="3673979434" sldId="273"/>
            <ac:picMk id="24" creationId="{597AD003-1D15-47AF-89CE-C13D9492A96C}"/>
          </ac:picMkLst>
        </pc:picChg>
      </pc:sldChg>
      <pc:sldChg chg="addSp delSp modSp mod setBg modClrScheme chgLayout">
        <pc:chgData name="Communication AFAO" userId="fc852b8388f36a58" providerId="LiveId" clId="{74045379-3EEC-4C27-9CD0-BA0F0BB7A97D}" dt="2023-04-28T14:13:15.203" v="5966" actId="478"/>
        <pc:sldMkLst>
          <pc:docMk/>
          <pc:sldMk cId="963082464" sldId="274"/>
        </pc:sldMkLst>
        <pc:spChg chg="add del mod ord">
          <ac:chgData name="Communication AFAO" userId="fc852b8388f36a58" providerId="LiveId" clId="{74045379-3EEC-4C27-9CD0-BA0F0BB7A97D}" dt="2023-04-28T14:13:15.203" v="5966" actId="478"/>
          <ac:spMkLst>
            <pc:docMk/>
            <pc:sldMk cId="963082464" sldId="274"/>
            <ac:spMk id="3" creationId="{62468C00-72CD-985E-4906-9A30F3335227}"/>
          </ac:spMkLst>
        </pc:spChg>
        <pc:spChg chg="mod ord">
          <ac:chgData name="Communication AFAO" userId="fc852b8388f36a58" providerId="LiveId" clId="{74045379-3EEC-4C27-9CD0-BA0F0BB7A97D}" dt="2023-04-28T14:07:12.248" v="5848" actId="1076"/>
          <ac:spMkLst>
            <pc:docMk/>
            <pc:sldMk cId="963082464" sldId="274"/>
            <ac:spMk id="4" creationId="{A0ABFECE-1759-497C-8689-F6F61D37023F}"/>
          </ac:spMkLst>
        </pc:spChg>
        <pc:spChg chg="mod ord">
          <ac:chgData name="Communication AFAO" userId="fc852b8388f36a58" providerId="LiveId" clId="{74045379-3EEC-4C27-9CD0-BA0F0BB7A97D}" dt="2023-04-28T14:11:52.496" v="5948" actId="1036"/>
          <ac:spMkLst>
            <pc:docMk/>
            <pc:sldMk cId="963082464" sldId="274"/>
            <ac:spMk id="5" creationId="{C7461D25-997C-484E-8F6F-B75CFC676C76}"/>
          </ac:spMkLst>
        </pc:spChg>
        <pc:spChg chg="mod">
          <ac:chgData name="Communication AFAO" userId="fc852b8388f36a58" providerId="LiveId" clId="{74045379-3EEC-4C27-9CD0-BA0F0BB7A97D}" dt="2023-04-28T14:11:48.090" v="5946" actId="1035"/>
          <ac:spMkLst>
            <pc:docMk/>
            <pc:sldMk cId="963082464" sldId="274"/>
            <ac:spMk id="12" creationId="{088A7AD6-9880-4579-8DBF-0071D715CABC}"/>
          </ac:spMkLst>
        </pc:spChg>
        <pc:spChg chg="mod">
          <ac:chgData name="Communication AFAO" userId="fc852b8388f36a58" providerId="LiveId" clId="{74045379-3EEC-4C27-9CD0-BA0F0BB7A97D}" dt="2023-04-28T14:11:39.435" v="5930" actId="1076"/>
          <ac:spMkLst>
            <pc:docMk/>
            <pc:sldMk cId="963082464" sldId="274"/>
            <ac:spMk id="13" creationId="{F4EDE51B-0C34-4E43-B8AF-1CDB161344D2}"/>
          </ac:spMkLst>
        </pc:spChg>
        <pc:picChg chg="add del mod">
          <ac:chgData name="Communication AFAO" userId="fc852b8388f36a58" providerId="LiveId" clId="{74045379-3EEC-4C27-9CD0-BA0F0BB7A97D}" dt="2023-04-28T14:12:28.348" v="5953" actId="478"/>
          <ac:picMkLst>
            <pc:docMk/>
            <pc:sldMk cId="963082464" sldId="274"/>
            <ac:picMk id="2" creationId="{4DCF7855-E9FF-63EB-7750-2340EBD63866}"/>
          </ac:picMkLst>
        </pc:picChg>
        <pc:picChg chg="mod">
          <ac:chgData name="Communication AFAO" userId="fc852b8388f36a58" providerId="LiveId" clId="{74045379-3EEC-4C27-9CD0-BA0F0BB7A97D}" dt="2023-04-28T14:11:45.199" v="5942" actId="1035"/>
          <ac:picMkLst>
            <pc:docMk/>
            <pc:sldMk cId="963082464" sldId="274"/>
            <ac:picMk id="7" creationId="{D3BB9365-2F92-4D45-AFF7-A31C65B026C5}"/>
          </ac:picMkLst>
        </pc:picChg>
        <pc:picChg chg="mod">
          <ac:chgData name="Communication AFAO" userId="fc852b8388f36a58" providerId="LiveId" clId="{74045379-3EEC-4C27-9CD0-BA0F0BB7A97D}" dt="2023-04-28T14:11:36.483" v="5928" actId="1076"/>
          <ac:picMkLst>
            <pc:docMk/>
            <pc:sldMk cId="963082464" sldId="274"/>
            <ac:picMk id="10" creationId="{8B12FC3A-CA34-437D-9FA3-8EBA04126461}"/>
          </ac:picMkLst>
        </pc:picChg>
      </pc:sldChg>
      <pc:sldChg chg="addSp delSp modSp mod ord">
        <pc:chgData name="Communication AFAO" userId="fc852b8388f36a58" providerId="LiveId" clId="{74045379-3EEC-4C27-9CD0-BA0F0BB7A97D}" dt="2023-05-29T10:20:46.442" v="7502" actId="20577"/>
        <pc:sldMkLst>
          <pc:docMk/>
          <pc:sldMk cId="1710123511" sldId="280"/>
        </pc:sldMkLst>
        <pc:spChg chg="mod">
          <ac:chgData name="Communication AFAO" userId="fc852b8388f36a58" providerId="LiveId" clId="{74045379-3EEC-4C27-9CD0-BA0F0BB7A97D}" dt="2023-04-28T14:25:20.497" v="6750" actId="1076"/>
          <ac:spMkLst>
            <pc:docMk/>
            <pc:sldMk cId="1710123511" sldId="280"/>
            <ac:spMk id="2" creationId="{03091854-DB5E-431A-87A8-17A848F8A7B6}"/>
          </ac:spMkLst>
        </pc:spChg>
        <pc:spChg chg="mod">
          <ac:chgData name="Communication AFAO" userId="fc852b8388f36a58" providerId="LiveId" clId="{74045379-3EEC-4C27-9CD0-BA0F0BB7A97D}" dt="2023-04-28T14:25:20.497" v="6750" actId="1076"/>
          <ac:spMkLst>
            <pc:docMk/>
            <pc:sldMk cId="1710123511" sldId="280"/>
            <ac:spMk id="3" creationId="{E4B8449A-09B7-4794-BF02-2DD48B50982B}"/>
          </ac:spMkLst>
        </pc:spChg>
        <pc:spChg chg="mod">
          <ac:chgData name="Communication AFAO" userId="fc852b8388f36a58" providerId="LiveId" clId="{74045379-3EEC-4C27-9CD0-BA0F0BB7A97D}" dt="2023-04-28T14:25:23.398" v="6751" actId="1076"/>
          <ac:spMkLst>
            <pc:docMk/>
            <pc:sldMk cId="1710123511" sldId="280"/>
            <ac:spMk id="4" creationId="{0DCA7BCA-2DE7-42BF-8AE7-81CDA550AE6B}"/>
          </ac:spMkLst>
        </pc:spChg>
        <pc:spChg chg="add del mod">
          <ac:chgData name="Communication AFAO" userId="fc852b8388f36a58" providerId="LiveId" clId="{74045379-3EEC-4C27-9CD0-BA0F0BB7A97D}" dt="2023-04-28T13:11:23.915" v="1507" actId="478"/>
          <ac:spMkLst>
            <pc:docMk/>
            <pc:sldMk cId="1710123511" sldId="280"/>
            <ac:spMk id="5" creationId="{DC8AC976-2457-468A-A25B-51B9300806C4}"/>
          </ac:spMkLst>
        </pc:spChg>
        <pc:spChg chg="mod">
          <ac:chgData name="Communication AFAO" userId="fc852b8388f36a58" providerId="LiveId" clId="{74045379-3EEC-4C27-9CD0-BA0F0BB7A97D}" dt="2023-04-28T14:25:20.497" v="6750" actId="1076"/>
          <ac:spMkLst>
            <pc:docMk/>
            <pc:sldMk cId="1710123511" sldId="280"/>
            <ac:spMk id="7" creationId="{9DA96469-4C34-4258-BEEF-520A3D5ED3CC}"/>
          </ac:spMkLst>
        </pc:spChg>
        <pc:spChg chg="mod">
          <ac:chgData name="Communication AFAO" userId="fc852b8388f36a58" providerId="LiveId" clId="{74045379-3EEC-4C27-9CD0-BA0F0BB7A97D}" dt="2023-04-28T14:25:20.497" v="6750" actId="1076"/>
          <ac:spMkLst>
            <pc:docMk/>
            <pc:sldMk cId="1710123511" sldId="280"/>
            <ac:spMk id="8" creationId="{45BFCA25-F12A-4D0F-8360-A6011B6429C9}"/>
          </ac:spMkLst>
        </pc:spChg>
        <pc:spChg chg="mod">
          <ac:chgData name="Communication AFAO" userId="fc852b8388f36a58" providerId="LiveId" clId="{74045379-3EEC-4C27-9CD0-BA0F0BB7A97D}" dt="2023-05-29T10:20:46.442" v="7502" actId="20577"/>
          <ac:spMkLst>
            <pc:docMk/>
            <pc:sldMk cId="1710123511" sldId="280"/>
            <ac:spMk id="9" creationId="{08939187-4521-401D-AAED-567788FF9333}"/>
          </ac:spMkLst>
        </pc:spChg>
        <pc:spChg chg="mod">
          <ac:chgData name="Communication AFAO" userId="fc852b8388f36a58" providerId="LiveId" clId="{74045379-3EEC-4C27-9CD0-BA0F0BB7A97D}" dt="2023-04-28T14:25:20.497" v="6750" actId="1076"/>
          <ac:spMkLst>
            <pc:docMk/>
            <pc:sldMk cId="1710123511" sldId="280"/>
            <ac:spMk id="10" creationId="{D32CEEEF-1740-453C-8007-C3DB3B2DB05C}"/>
          </ac:spMkLst>
        </pc:spChg>
        <pc:spChg chg="mod">
          <ac:chgData name="Communication AFAO" userId="fc852b8388f36a58" providerId="LiveId" clId="{74045379-3EEC-4C27-9CD0-BA0F0BB7A97D}" dt="2023-04-28T14:25:20.497" v="6750" actId="1076"/>
          <ac:spMkLst>
            <pc:docMk/>
            <pc:sldMk cId="1710123511" sldId="280"/>
            <ac:spMk id="11" creationId="{1DEDF0BE-CF5C-4403-9CC4-840D5B2EB522}"/>
          </ac:spMkLst>
        </pc:spChg>
        <pc:spChg chg="mod">
          <ac:chgData name="Communication AFAO" userId="fc852b8388f36a58" providerId="LiveId" clId="{74045379-3EEC-4C27-9CD0-BA0F0BB7A97D}" dt="2023-04-28T14:51:53.359" v="7457" actId="20577"/>
          <ac:spMkLst>
            <pc:docMk/>
            <pc:sldMk cId="1710123511" sldId="280"/>
            <ac:spMk id="12" creationId="{07BD2E70-38C2-4D87-AAB3-FC51A1819543}"/>
          </ac:spMkLst>
        </pc:spChg>
        <pc:spChg chg="add del mod">
          <ac:chgData name="Communication AFAO" userId="fc852b8388f36a58" providerId="LiveId" clId="{74045379-3EEC-4C27-9CD0-BA0F0BB7A97D}" dt="2023-04-28T13:08:21.093" v="1424"/>
          <ac:spMkLst>
            <pc:docMk/>
            <pc:sldMk cId="1710123511" sldId="280"/>
            <ac:spMk id="13" creationId="{CA1DD5A4-9129-30FA-46C8-D8F6E8615811}"/>
          </ac:spMkLst>
        </pc:spChg>
        <pc:spChg chg="add del mod">
          <ac:chgData name="Communication AFAO" userId="fc852b8388f36a58" providerId="LiveId" clId="{74045379-3EEC-4C27-9CD0-BA0F0BB7A97D}" dt="2023-04-28T13:08:21.093" v="1424"/>
          <ac:spMkLst>
            <pc:docMk/>
            <pc:sldMk cId="1710123511" sldId="280"/>
            <ac:spMk id="14" creationId="{DB79207F-EE26-50EB-5EDD-C573CF61CB9C}"/>
          </ac:spMkLst>
        </pc:spChg>
        <pc:spChg chg="add del mod">
          <ac:chgData name="Communication AFAO" userId="fc852b8388f36a58" providerId="LiveId" clId="{74045379-3EEC-4C27-9CD0-BA0F0BB7A97D}" dt="2023-04-28T13:08:21.093" v="1424"/>
          <ac:spMkLst>
            <pc:docMk/>
            <pc:sldMk cId="1710123511" sldId="280"/>
            <ac:spMk id="15" creationId="{1BE2FF61-5642-CC23-DF43-37A7C2C32780}"/>
          </ac:spMkLst>
        </pc:spChg>
        <pc:spChg chg="mod">
          <ac:chgData name="Communication AFAO" userId="fc852b8388f36a58" providerId="LiveId" clId="{74045379-3EEC-4C27-9CD0-BA0F0BB7A97D}" dt="2023-04-28T13:09:21.593" v="1447" actId="1076"/>
          <ac:spMkLst>
            <pc:docMk/>
            <pc:sldMk cId="1710123511" sldId="280"/>
            <ac:spMk id="17" creationId="{469CBB0D-7853-4BC0-A4B5-B7C328906F77}"/>
          </ac:spMkLst>
        </pc:spChg>
        <pc:spChg chg="add del mod">
          <ac:chgData name="Communication AFAO" userId="fc852b8388f36a58" providerId="LiveId" clId="{74045379-3EEC-4C27-9CD0-BA0F0BB7A97D}" dt="2023-04-28T13:08:21.093" v="1424"/>
          <ac:spMkLst>
            <pc:docMk/>
            <pc:sldMk cId="1710123511" sldId="280"/>
            <ac:spMk id="18" creationId="{C7EB44C0-56E4-CAE7-3C58-D1D23857A57A}"/>
          </ac:spMkLst>
        </pc:spChg>
        <pc:spChg chg="add del mod">
          <ac:chgData name="Communication AFAO" userId="fc852b8388f36a58" providerId="LiveId" clId="{74045379-3EEC-4C27-9CD0-BA0F0BB7A97D}" dt="2023-04-28T13:13:36.767" v="1586" actId="478"/>
          <ac:spMkLst>
            <pc:docMk/>
            <pc:sldMk cId="1710123511" sldId="280"/>
            <ac:spMk id="19" creationId="{C80FA103-3B27-5D63-3DC7-B26EF4F674D6}"/>
          </ac:spMkLst>
        </pc:spChg>
        <pc:spChg chg="add del mod">
          <ac:chgData name="Communication AFAO" userId="fc852b8388f36a58" providerId="LiveId" clId="{74045379-3EEC-4C27-9CD0-BA0F0BB7A97D}" dt="2023-04-28T13:13:35.434" v="1585" actId="478"/>
          <ac:spMkLst>
            <pc:docMk/>
            <pc:sldMk cId="1710123511" sldId="280"/>
            <ac:spMk id="20" creationId="{21FB396B-3416-0A87-600F-E15F256E1376}"/>
          </ac:spMkLst>
        </pc:spChg>
        <pc:spChg chg="add del mod">
          <ac:chgData name="Communication AFAO" userId="fc852b8388f36a58" providerId="LiveId" clId="{74045379-3EEC-4C27-9CD0-BA0F0BB7A97D}" dt="2023-04-28T13:13:38.885" v="1588" actId="478"/>
          <ac:spMkLst>
            <pc:docMk/>
            <pc:sldMk cId="1710123511" sldId="280"/>
            <ac:spMk id="21" creationId="{10846DDC-925B-53DD-376F-EBC00B0BA980}"/>
          </ac:spMkLst>
        </pc:spChg>
        <pc:spChg chg="add del mod">
          <ac:chgData name="Communication AFAO" userId="fc852b8388f36a58" providerId="LiveId" clId="{74045379-3EEC-4C27-9CD0-BA0F0BB7A97D}" dt="2023-04-28T13:13:40.376" v="1589" actId="478"/>
          <ac:spMkLst>
            <pc:docMk/>
            <pc:sldMk cId="1710123511" sldId="280"/>
            <ac:spMk id="22" creationId="{7E7D0ABA-5AA7-CF45-ECB6-5F53A5DB8F21}"/>
          </ac:spMkLst>
        </pc:spChg>
        <pc:spChg chg="add del mod">
          <ac:chgData name="Communication AFAO" userId="fc852b8388f36a58" providerId="LiveId" clId="{74045379-3EEC-4C27-9CD0-BA0F0BB7A97D}" dt="2023-04-28T13:22:34.798" v="2077"/>
          <ac:spMkLst>
            <pc:docMk/>
            <pc:sldMk cId="1710123511" sldId="280"/>
            <ac:spMk id="23" creationId="{C48A1101-5375-539B-4A54-2798B079E462}"/>
          </ac:spMkLst>
        </pc:spChg>
        <pc:spChg chg="add del mod">
          <ac:chgData name="Communication AFAO" userId="fc852b8388f36a58" providerId="LiveId" clId="{74045379-3EEC-4C27-9CD0-BA0F0BB7A97D}" dt="2023-04-28T13:22:34.798" v="2077"/>
          <ac:spMkLst>
            <pc:docMk/>
            <pc:sldMk cId="1710123511" sldId="280"/>
            <ac:spMk id="24" creationId="{E51F7BBE-35DC-7765-2572-D6B513BE06BE}"/>
          </ac:spMkLst>
        </pc:spChg>
        <pc:spChg chg="add del mod">
          <ac:chgData name="Communication AFAO" userId="fc852b8388f36a58" providerId="LiveId" clId="{74045379-3EEC-4C27-9CD0-BA0F0BB7A97D}" dt="2023-04-28T13:22:34.798" v="2077"/>
          <ac:spMkLst>
            <pc:docMk/>
            <pc:sldMk cId="1710123511" sldId="280"/>
            <ac:spMk id="25" creationId="{59A0E79B-D74C-4DB6-2623-B291C9DD3483}"/>
          </ac:spMkLst>
        </pc:spChg>
        <pc:spChg chg="add del mod">
          <ac:chgData name="Communication AFAO" userId="fc852b8388f36a58" providerId="LiveId" clId="{74045379-3EEC-4C27-9CD0-BA0F0BB7A97D}" dt="2023-04-28T13:22:34.798" v="2077"/>
          <ac:spMkLst>
            <pc:docMk/>
            <pc:sldMk cId="1710123511" sldId="280"/>
            <ac:spMk id="26" creationId="{B3A0CC57-4CA3-A50D-4043-03B990F51FB0}"/>
          </ac:spMkLst>
        </pc:spChg>
        <pc:spChg chg="add del mod">
          <ac:chgData name="Communication AFAO" userId="fc852b8388f36a58" providerId="LiveId" clId="{74045379-3EEC-4C27-9CD0-BA0F0BB7A97D}" dt="2023-04-28T14:24:51.183" v="6747" actId="478"/>
          <ac:spMkLst>
            <pc:docMk/>
            <pc:sldMk cId="1710123511" sldId="280"/>
            <ac:spMk id="28" creationId="{D61BEFE3-4F28-715B-564B-2E293A264A36}"/>
          </ac:spMkLst>
        </pc:spChg>
        <pc:spChg chg="add mod">
          <ac:chgData name="Communication AFAO" userId="fc852b8388f36a58" providerId="LiveId" clId="{74045379-3EEC-4C27-9CD0-BA0F0BB7A97D}" dt="2023-04-28T14:27:42.068" v="6773" actId="1076"/>
          <ac:spMkLst>
            <pc:docMk/>
            <pc:sldMk cId="1710123511" sldId="280"/>
            <ac:spMk id="30" creationId="{B8CCD6EF-6C2C-A463-110F-628886824D8F}"/>
          </ac:spMkLst>
        </pc:spChg>
        <pc:graphicFrameChg chg="add del mod">
          <ac:chgData name="Communication AFAO" userId="fc852b8388f36a58" providerId="LiveId" clId="{74045379-3EEC-4C27-9CD0-BA0F0BB7A97D}" dt="2023-04-28T14:26:00.703" v="6756" actId="478"/>
          <ac:graphicFrameMkLst>
            <pc:docMk/>
            <pc:sldMk cId="1710123511" sldId="280"/>
            <ac:graphicFrameMk id="31" creationId="{C6782F7B-310D-8D32-1423-B7D1203DEBF2}"/>
          </ac:graphicFrameMkLst>
        </pc:graphicFrameChg>
        <pc:picChg chg="add del mod modCrop">
          <ac:chgData name="Communication AFAO" userId="fc852b8388f36a58" providerId="LiveId" clId="{74045379-3EEC-4C27-9CD0-BA0F0BB7A97D}" dt="2023-04-28T14:32:33.280" v="6832" actId="1038"/>
          <ac:picMkLst>
            <pc:docMk/>
            <pc:sldMk cId="1710123511" sldId="280"/>
            <ac:picMk id="6" creationId="{A0D3C7F5-BFAE-4575-A97F-D7F6BCD94A3C}"/>
          </ac:picMkLst>
        </pc:picChg>
        <pc:picChg chg="del mod">
          <ac:chgData name="Communication AFAO" userId="fc852b8388f36a58" providerId="LiveId" clId="{74045379-3EEC-4C27-9CD0-BA0F0BB7A97D}" dt="2023-04-28T13:09:23.350" v="1448" actId="478"/>
          <ac:picMkLst>
            <pc:docMk/>
            <pc:sldMk cId="1710123511" sldId="280"/>
            <ac:picMk id="16" creationId="{F219EAD5-C34C-41C8-8F8E-0E3615E65320}"/>
          </ac:picMkLst>
        </pc:picChg>
        <pc:picChg chg="add del mod">
          <ac:chgData name="Communication AFAO" userId="fc852b8388f36a58" providerId="LiveId" clId="{74045379-3EEC-4C27-9CD0-BA0F0BB7A97D}" dt="2023-04-28T14:24:51.183" v="6747" actId="478"/>
          <ac:picMkLst>
            <pc:docMk/>
            <pc:sldMk cId="1710123511" sldId="280"/>
            <ac:picMk id="27" creationId="{46434D6E-13C9-6F91-C3B1-EF80C7C2B33C}"/>
          </ac:picMkLst>
        </pc:picChg>
        <pc:picChg chg="add del mod ord">
          <ac:chgData name="Communication AFAO" userId="fc852b8388f36a58" providerId="LiveId" clId="{74045379-3EEC-4C27-9CD0-BA0F0BB7A97D}" dt="2023-04-28T14:27:21.023" v="6761" actId="478"/>
          <ac:picMkLst>
            <pc:docMk/>
            <pc:sldMk cId="1710123511" sldId="280"/>
            <ac:picMk id="29" creationId="{C4DBC03D-B789-390A-2923-893C3FA4B488}"/>
          </ac:picMkLst>
        </pc:picChg>
        <pc:picChg chg="add mod modCrop">
          <ac:chgData name="Communication AFAO" userId="fc852b8388f36a58" providerId="LiveId" clId="{74045379-3EEC-4C27-9CD0-BA0F0BB7A97D}" dt="2023-04-28T14:27:49.725" v="6774" actId="732"/>
          <ac:picMkLst>
            <pc:docMk/>
            <pc:sldMk cId="1710123511" sldId="280"/>
            <ac:picMk id="33" creationId="{0140AE72-CB7C-E351-2837-D8123E2BB474}"/>
          </ac:picMkLst>
        </pc:picChg>
      </pc:sldChg>
      <pc:sldChg chg="addSp delSp modSp mod ord">
        <pc:chgData name="Communication AFAO" userId="fc852b8388f36a58" providerId="LiveId" clId="{74045379-3EEC-4C27-9CD0-BA0F0BB7A97D}" dt="2023-04-28T14:54:58.614" v="7481" actId="1038"/>
        <pc:sldMkLst>
          <pc:docMk/>
          <pc:sldMk cId="2110826240" sldId="282"/>
        </pc:sldMkLst>
        <pc:spChg chg="add mod">
          <ac:chgData name="Communication AFAO" userId="fc852b8388f36a58" providerId="LiveId" clId="{74045379-3EEC-4C27-9CD0-BA0F0BB7A97D}" dt="2023-04-28T13:21:39.187" v="2070" actId="1076"/>
          <ac:spMkLst>
            <pc:docMk/>
            <pc:sldMk cId="2110826240" sldId="282"/>
            <ac:spMk id="2" creationId="{71CE1A3F-4B4A-55C6-A746-7B93AB12A1B6}"/>
          </ac:spMkLst>
        </pc:spChg>
        <pc:spChg chg="mod">
          <ac:chgData name="Communication AFAO" userId="fc852b8388f36a58" providerId="LiveId" clId="{74045379-3EEC-4C27-9CD0-BA0F0BB7A97D}" dt="2023-04-28T14:54:35.677" v="7472" actId="20577"/>
          <ac:spMkLst>
            <pc:docMk/>
            <pc:sldMk cId="2110826240" sldId="282"/>
            <ac:spMk id="3" creationId="{E4B8449A-09B7-4794-BF02-2DD48B50982B}"/>
          </ac:spMkLst>
        </pc:spChg>
        <pc:spChg chg="mod">
          <ac:chgData name="Communication AFAO" userId="fc852b8388f36a58" providerId="LiveId" clId="{74045379-3EEC-4C27-9CD0-BA0F0BB7A97D}" dt="2023-04-28T13:56:54.091" v="5557" actId="2711"/>
          <ac:spMkLst>
            <pc:docMk/>
            <pc:sldMk cId="2110826240" sldId="282"/>
            <ac:spMk id="4" creationId="{6EF9CDD3-73C3-4674-A137-A23D05D19B57}"/>
          </ac:spMkLst>
        </pc:spChg>
        <pc:spChg chg="mod">
          <ac:chgData name="Communication AFAO" userId="fc852b8388f36a58" providerId="LiveId" clId="{74045379-3EEC-4C27-9CD0-BA0F0BB7A97D}" dt="2023-04-28T14:34:02.421" v="6922" actId="1076"/>
          <ac:spMkLst>
            <pc:docMk/>
            <pc:sldMk cId="2110826240" sldId="282"/>
            <ac:spMk id="7" creationId="{92B349FB-CEDA-4B5B-8ACF-8CABA96724F1}"/>
          </ac:spMkLst>
        </pc:spChg>
        <pc:spChg chg="mod">
          <ac:chgData name="Communication AFAO" userId="fc852b8388f36a58" providerId="LiveId" clId="{74045379-3EEC-4C27-9CD0-BA0F0BB7A97D}" dt="2023-04-28T13:22:06.979" v="2071" actId="1076"/>
          <ac:spMkLst>
            <pc:docMk/>
            <pc:sldMk cId="2110826240" sldId="282"/>
            <ac:spMk id="8" creationId="{F569FFC9-CD2D-4BE7-8B85-6779DC3DA3DD}"/>
          </ac:spMkLst>
        </pc:spChg>
        <pc:spChg chg="add mod">
          <ac:chgData name="Communication AFAO" userId="fc852b8388f36a58" providerId="LiveId" clId="{74045379-3EEC-4C27-9CD0-BA0F0BB7A97D}" dt="2023-04-28T14:53:06.465" v="7461"/>
          <ac:spMkLst>
            <pc:docMk/>
            <pc:sldMk cId="2110826240" sldId="282"/>
            <ac:spMk id="9" creationId="{5248F880-8182-9F21-DAE2-56EB8D5E9513}"/>
          </ac:spMkLst>
        </pc:spChg>
        <pc:spChg chg="del">
          <ac:chgData name="Communication AFAO" userId="fc852b8388f36a58" providerId="LiveId" clId="{74045379-3EEC-4C27-9CD0-BA0F0BB7A97D}" dt="2023-04-28T13:18:32.741" v="2021" actId="478"/>
          <ac:spMkLst>
            <pc:docMk/>
            <pc:sldMk cId="2110826240" sldId="282"/>
            <ac:spMk id="14" creationId="{DB607113-7940-485F-8881-785478FBDBA0}"/>
          </ac:spMkLst>
        </pc:spChg>
        <pc:spChg chg="del">
          <ac:chgData name="Communication AFAO" userId="fc852b8388f36a58" providerId="LiveId" clId="{74045379-3EEC-4C27-9CD0-BA0F0BB7A97D}" dt="2023-04-28T14:53:05.529" v="7460" actId="478"/>
          <ac:spMkLst>
            <pc:docMk/>
            <pc:sldMk cId="2110826240" sldId="282"/>
            <ac:spMk id="19" creationId="{1421E438-9D40-4878-95C0-95B11071EB8A}"/>
          </ac:spMkLst>
        </pc:spChg>
        <pc:graphicFrameChg chg="mod">
          <ac:chgData name="Communication AFAO" userId="fc852b8388f36a58" providerId="LiveId" clId="{74045379-3EEC-4C27-9CD0-BA0F0BB7A97D}" dt="2023-04-28T13:18:37.651" v="2022" actId="1076"/>
          <ac:graphicFrameMkLst>
            <pc:docMk/>
            <pc:sldMk cId="2110826240" sldId="282"/>
            <ac:graphicFrameMk id="13" creationId="{4183F33A-9C4A-4A6B-AA92-2889E8C2397C}"/>
          </ac:graphicFrameMkLst>
        </pc:graphicFrameChg>
        <pc:picChg chg="mod modCrop">
          <ac:chgData name="Communication AFAO" userId="fc852b8388f36a58" providerId="LiveId" clId="{74045379-3EEC-4C27-9CD0-BA0F0BB7A97D}" dt="2023-04-28T14:54:58.614" v="7481" actId="1038"/>
          <ac:picMkLst>
            <pc:docMk/>
            <pc:sldMk cId="2110826240" sldId="282"/>
            <ac:picMk id="5" creationId="{91D9F619-1AF7-4493-ABF2-570F1359A24D}"/>
          </ac:picMkLst>
        </pc:picChg>
        <pc:picChg chg="add mod">
          <ac:chgData name="Communication AFAO" userId="fc852b8388f36a58" providerId="LiveId" clId="{74045379-3EEC-4C27-9CD0-BA0F0BB7A97D}" dt="2023-04-28T14:53:06.465" v="7461"/>
          <ac:picMkLst>
            <pc:docMk/>
            <pc:sldMk cId="2110826240" sldId="282"/>
            <ac:picMk id="6" creationId="{BFBAFBE0-BC53-E1CF-8DF3-F36AE24E16BA}"/>
          </ac:picMkLst>
        </pc:picChg>
        <pc:picChg chg="del mod">
          <ac:chgData name="Communication AFAO" userId="fc852b8388f36a58" providerId="LiveId" clId="{74045379-3EEC-4C27-9CD0-BA0F0BB7A97D}" dt="2023-04-28T14:53:04.562" v="7459" actId="478"/>
          <ac:picMkLst>
            <pc:docMk/>
            <pc:sldMk cId="2110826240" sldId="282"/>
            <ac:picMk id="18" creationId="{B3BD7B4E-68F0-4273-964D-9520F5AC8E12}"/>
          </ac:picMkLst>
        </pc:picChg>
      </pc:sldChg>
      <pc:sldChg chg="addSp delSp modSp mod">
        <pc:chgData name="Communication AFAO" userId="fc852b8388f36a58" providerId="LiveId" clId="{74045379-3EEC-4C27-9CD0-BA0F0BB7A97D}" dt="2023-05-29T10:21:14.225" v="7504" actId="20577"/>
        <pc:sldMkLst>
          <pc:docMk/>
          <pc:sldMk cId="2411838395" sldId="283"/>
        </pc:sldMkLst>
        <pc:spChg chg="add mod">
          <ac:chgData name="Communication AFAO" userId="fc852b8388f36a58" providerId="LiveId" clId="{74045379-3EEC-4C27-9CD0-BA0F0BB7A97D}" dt="2023-04-28T12:57:17.294" v="1029" actId="1076"/>
          <ac:spMkLst>
            <pc:docMk/>
            <pc:sldMk cId="2411838395" sldId="283"/>
            <ac:spMk id="2" creationId="{CA99BE3B-6BBE-EC0E-79FE-35DD39C91FA2}"/>
          </ac:spMkLst>
        </pc:spChg>
        <pc:spChg chg="add mod">
          <ac:chgData name="Communication AFAO" userId="fc852b8388f36a58" providerId="LiveId" clId="{74045379-3EEC-4C27-9CD0-BA0F0BB7A97D}" dt="2023-04-28T13:57:11.119" v="5561" actId="2711"/>
          <ac:spMkLst>
            <pc:docMk/>
            <pc:sldMk cId="2411838395" sldId="283"/>
            <ac:spMk id="4" creationId="{F92EDF47-4036-068D-7DDF-C1FE514DE481}"/>
          </ac:spMkLst>
        </pc:spChg>
        <pc:spChg chg="add mod">
          <ac:chgData name="Communication AFAO" userId="fc852b8388f36a58" providerId="LiveId" clId="{74045379-3EEC-4C27-9CD0-BA0F0BB7A97D}" dt="2023-04-28T13:57:11.119" v="5561" actId="2711"/>
          <ac:spMkLst>
            <pc:docMk/>
            <pc:sldMk cId="2411838395" sldId="283"/>
            <ac:spMk id="5" creationId="{AD7F150D-48E6-C311-11BA-D0FFE58A605E}"/>
          </ac:spMkLst>
        </pc:spChg>
        <pc:spChg chg="add mod">
          <ac:chgData name="Communication AFAO" userId="fc852b8388f36a58" providerId="LiveId" clId="{74045379-3EEC-4C27-9CD0-BA0F0BB7A97D}" dt="2023-04-28T14:53:37.799" v="7471" actId="1076"/>
          <ac:spMkLst>
            <pc:docMk/>
            <pc:sldMk cId="2411838395" sldId="283"/>
            <ac:spMk id="6" creationId="{DE9A2355-92B6-3C79-DBF2-8003B05A219D}"/>
          </ac:spMkLst>
        </pc:spChg>
        <pc:spChg chg="add del mod">
          <ac:chgData name="Communication AFAO" userId="fc852b8388f36a58" providerId="LiveId" clId="{74045379-3EEC-4C27-9CD0-BA0F0BB7A97D}" dt="2023-04-28T13:57:06.683" v="5560" actId="2711"/>
          <ac:spMkLst>
            <pc:docMk/>
            <pc:sldMk cId="2411838395" sldId="283"/>
            <ac:spMk id="7" creationId="{22C81733-024D-4CE1-AADF-B64D105A22C1}"/>
          </ac:spMkLst>
        </pc:spChg>
        <pc:spChg chg="add mod">
          <ac:chgData name="Communication AFAO" userId="fc852b8388f36a58" providerId="LiveId" clId="{74045379-3EEC-4C27-9CD0-BA0F0BB7A97D}" dt="2023-04-28T13:57:14.932" v="5562" actId="2711"/>
          <ac:spMkLst>
            <pc:docMk/>
            <pc:sldMk cId="2411838395" sldId="283"/>
            <ac:spMk id="8" creationId="{10F9AB52-0BF6-9F7A-B1B4-A13747FE92B8}"/>
          </ac:spMkLst>
        </pc:spChg>
        <pc:spChg chg="add del mod">
          <ac:chgData name="Communication AFAO" userId="fc852b8388f36a58" providerId="LiveId" clId="{74045379-3EEC-4C27-9CD0-BA0F0BB7A97D}" dt="2023-04-28T12:56:16.084" v="1010" actId="478"/>
          <ac:spMkLst>
            <pc:docMk/>
            <pc:sldMk cId="2411838395" sldId="283"/>
            <ac:spMk id="10" creationId="{4B646A5A-E7C7-4E87-B5D8-FE12EDD379F8}"/>
          </ac:spMkLst>
        </pc:spChg>
        <pc:spChg chg="add mod">
          <ac:chgData name="Communication AFAO" userId="fc852b8388f36a58" providerId="LiveId" clId="{74045379-3EEC-4C27-9CD0-BA0F0BB7A97D}" dt="2023-04-28T12:57:47.108" v="1035" actId="1076"/>
          <ac:spMkLst>
            <pc:docMk/>
            <pc:sldMk cId="2411838395" sldId="283"/>
            <ac:spMk id="11" creationId="{616CB172-BB5F-58BD-383B-4E2321649045}"/>
          </ac:spMkLst>
        </pc:spChg>
        <pc:spChg chg="add mod">
          <ac:chgData name="Communication AFAO" userId="fc852b8388f36a58" providerId="LiveId" clId="{74045379-3EEC-4C27-9CD0-BA0F0BB7A97D}" dt="2023-05-29T10:21:14.225" v="7504" actId="20577"/>
          <ac:spMkLst>
            <pc:docMk/>
            <pc:sldMk cId="2411838395" sldId="283"/>
            <ac:spMk id="12" creationId="{0909A411-3606-5C25-E70D-683944A1FA63}"/>
          </ac:spMkLst>
        </pc:spChg>
        <pc:spChg chg="add del mod">
          <ac:chgData name="Communication AFAO" userId="fc852b8388f36a58" providerId="LiveId" clId="{74045379-3EEC-4C27-9CD0-BA0F0BB7A97D}" dt="2023-04-28T14:53:23.215" v="7467" actId="478"/>
          <ac:spMkLst>
            <pc:docMk/>
            <pc:sldMk cId="2411838395" sldId="283"/>
            <ac:spMk id="14" creationId="{88865D23-D51D-563E-5B57-F69A4B28C656}"/>
          </ac:spMkLst>
        </pc:spChg>
        <pc:spChg chg="del mod">
          <ac:chgData name="Communication AFAO" userId="fc852b8388f36a58" providerId="LiveId" clId="{74045379-3EEC-4C27-9CD0-BA0F0BB7A97D}" dt="2023-04-28T12:56:31.080" v="1020" actId="478"/>
          <ac:spMkLst>
            <pc:docMk/>
            <pc:sldMk cId="2411838395" sldId="283"/>
            <ac:spMk id="15" creationId="{37E15994-42F4-49DD-9D2A-FEDD56B36BE8}"/>
          </ac:spMkLst>
        </pc:spChg>
        <pc:spChg chg="del mod">
          <ac:chgData name="Communication AFAO" userId="fc852b8388f36a58" providerId="LiveId" clId="{74045379-3EEC-4C27-9CD0-BA0F0BB7A97D}" dt="2023-04-28T12:56:18.139" v="1013" actId="478"/>
          <ac:spMkLst>
            <pc:docMk/>
            <pc:sldMk cId="2411838395" sldId="283"/>
            <ac:spMk id="16" creationId="{B19FCBDF-B83C-45A6-9CEF-55A83124DD4D}"/>
          </ac:spMkLst>
        </pc:spChg>
        <pc:spChg chg="del">
          <ac:chgData name="Communication AFAO" userId="fc852b8388f36a58" providerId="LiveId" clId="{74045379-3EEC-4C27-9CD0-BA0F0BB7A97D}" dt="2023-04-28T12:45:29.539" v="630" actId="478"/>
          <ac:spMkLst>
            <pc:docMk/>
            <pc:sldMk cId="2411838395" sldId="283"/>
            <ac:spMk id="19" creationId="{01789A82-96C8-433C-974B-BAD229916E60}"/>
          </ac:spMkLst>
        </pc:spChg>
        <pc:spChg chg="add del mod">
          <ac:chgData name="Communication AFAO" userId="fc852b8388f36a58" providerId="LiveId" clId="{74045379-3EEC-4C27-9CD0-BA0F0BB7A97D}" dt="2023-04-28T12:49:25.834" v="687" actId="478"/>
          <ac:spMkLst>
            <pc:docMk/>
            <pc:sldMk cId="2411838395" sldId="283"/>
            <ac:spMk id="20" creationId="{4D3AFE9C-D807-E68E-D4E6-348B9D4CB210}"/>
          </ac:spMkLst>
        </pc:spChg>
        <pc:spChg chg="add del mod">
          <ac:chgData name="Communication AFAO" userId="fc852b8388f36a58" providerId="LiveId" clId="{74045379-3EEC-4C27-9CD0-BA0F0BB7A97D}" dt="2023-04-28T12:49:44.470" v="692" actId="478"/>
          <ac:spMkLst>
            <pc:docMk/>
            <pc:sldMk cId="2411838395" sldId="283"/>
            <ac:spMk id="21" creationId="{32B357B1-2441-81B8-F2B5-D339DB9027AE}"/>
          </ac:spMkLst>
        </pc:spChg>
        <pc:spChg chg="add del mod">
          <ac:chgData name="Communication AFAO" userId="fc852b8388f36a58" providerId="LiveId" clId="{74045379-3EEC-4C27-9CD0-BA0F0BB7A97D}" dt="2023-04-28T12:49:53.795" v="693" actId="478"/>
          <ac:spMkLst>
            <pc:docMk/>
            <pc:sldMk cId="2411838395" sldId="283"/>
            <ac:spMk id="24" creationId="{CFE5730D-B56F-6D30-E999-44B48C4E5990}"/>
          </ac:spMkLst>
        </pc:spChg>
        <pc:spChg chg="add del mod">
          <ac:chgData name="Communication AFAO" userId="fc852b8388f36a58" providerId="LiveId" clId="{74045379-3EEC-4C27-9CD0-BA0F0BB7A97D}" dt="2023-04-28T12:50:36.358" v="706" actId="478"/>
          <ac:spMkLst>
            <pc:docMk/>
            <pc:sldMk cId="2411838395" sldId="283"/>
            <ac:spMk id="26" creationId="{07A307AE-E39B-FB04-3935-58F0AE9740F8}"/>
          </ac:spMkLst>
        </pc:spChg>
        <pc:spChg chg="add del mod">
          <ac:chgData name="Communication AFAO" userId="fc852b8388f36a58" providerId="LiveId" clId="{74045379-3EEC-4C27-9CD0-BA0F0BB7A97D}" dt="2023-04-28T12:50:33.190" v="704" actId="478"/>
          <ac:spMkLst>
            <pc:docMk/>
            <pc:sldMk cId="2411838395" sldId="283"/>
            <ac:spMk id="27" creationId="{55C800B8-419F-D520-7462-3AF8133DD376}"/>
          </ac:spMkLst>
        </pc:spChg>
        <pc:spChg chg="add del mod">
          <ac:chgData name="Communication AFAO" userId="fc852b8388f36a58" providerId="LiveId" clId="{74045379-3EEC-4C27-9CD0-BA0F0BB7A97D}" dt="2023-04-28T12:50:33.190" v="704" actId="478"/>
          <ac:spMkLst>
            <pc:docMk/>
            <pc:sldMk cId="2411838395" sldId="283"/>
            <ac:spMk id="28" creationId="{66524491-162D-E173-87D8-D0AD2C3285EB}"/>
          </ac:spMkLst>
        </pc:spChg>
        <pc:spChg chg="add del mod">
          <ac:chgData name="Communication AFAO" userId="fc852b8388f36a58" providerId="LiveId" clId="{74045379-3EEC-4C27-9CD0-BA0F0BB7A97D}" dt="2023-04-28T12:53:01.265" v="773"/>
          <ac:spMkLst>
            <pc:docMk/>
            <pc:sldMk cId="2411838395" sldId="283"/>
            <ac:spMk id="29" creationId="{F9782C08-4A37-57BD-0617-DBEFF16622D7}"/>
          </ac:spMkLst>
        </pc:spChg>
        <pc:spChg chg="add del mod">
          <ac:chgData name="Communication AFAO" userId="fc852b8388f36a58" providerId="LiveId" clId="{74045379-3EEC-4C27-9CD0-BA0F0BB7A97D}" dt="2023-04-28T12:53:01.265" v="773"/>
          <ac:spMkLst>
            <pc:docMk/>
            <pc:sldMk cId="2411838395" sldId="283"/>
            <ac:spMk id="30" creationId="{A9F9A0F1-7DB8-94A8-08C2-98FABCDD74BD}"/>
          </ac:spMkLst>
        </pc:spChg>
        <pc:spChg chg="add mod">
          <ac:chgData name="Communication AFAO" userId="fc852b8388f36a58" providerId="LiveId" clId="{74045379-3EEC-4C27-9CD0-BA0F0BB7A97D}" dt="2023-04-28T12:57:30.852" v="1032" actId="1076"/>
          <ac:spMkLst>
            <pc:docMk/>
            <pc:sldMk cId="2411838395" sldId="283"/>
            <ac:spMk id="31" creationId="{EFBD914C-7CD4-5AF9-3B47-FCD5D69B68FA}"/>
          </ac:spMkLst>
        </pc:spChg>
        <pc:spChg chg="add mod">
          <ac:chgData name="Communication AFAO" userId="fc852b8388f36a58" providerId="LiveId" clId="{74045379-3EEC-4C27-9CD0-BA0F0BB7A97D}" dt="2023-04-28T13:57:11.119" v="5561" actId="2711"/>
          <ac:spMkLst>
            <pc:docMk/>
            <pc:sldMk cId="2411838395" sldId="283"/>
            <ac:spMk id="32" creationId="{A5E395DE-1F1B-9D78-C83A-13B130D4E893}"/>
          </ac:spMkLst>
        </pc:spChg>
        <pc:spChg chg="add mod">
          <ac:chgData name="Communication AFAO" userId="fc852b8388f36a58" providerId="LiveId" clId="{74045379-3EEC-4C27-9CD0-BA0F0BB7A97D}" dt="2023-04-28T14:56:19.891" v="7482" actId="947"/>
          <ac:spMkLst>
            <pc:docMk/>
            <pc:sldMk cId="2411838395" sldId="283"/>
            <ac:spMk id="33" creationId="{78A075FA-288B-27D9-B515-3E4D09CC49F2}"/>
          </ac:spMkLst>
        </pc:spChg>
        <pc:spChg chg="add del mod">
          <ac:chgData name="Communication AFAO" userId="fc852b8388f36a58" providerId="LiveId" clId="{74045379-3EEC-4C27-9CD0-BA0F0BB7A97D}" dt="2023-04-28T12:56:16.084" v="1010" actId="478"/>
          <ac:spMkLst>
            <pc:docMk/>
            <pc:sldMk cId="2411838395" sldId="283"/>
            <ac:spMk id="37" creationId="{24A56521-987A-10F1-A6E8-A3EDBF8BE4BD}"/>
          </ac:spMkLst>
        </pc:spChg>
        <pc:spChg chg="add del mod">
          <ac:chgData name="Communication AFAO" userId="fc852b8388f36a58" providerId="LiveId" clId="{74045379-3EEC-4C27-9CD0-BA0F0BB7A97D}" dt="2023-04-28T14:28:42.031" v="6793"/>
          <ac:spMkLst>
            <pc:docMk/>
            <pc:sldMk cId="2411838395" sldId="283"/>
            <ac:spMk id="38" creationId="{3CCDBDA5-0D7C-372D-4CDF-6069A97FEE6E}"/>
          </ac:spMkLst>
        </pc:spChg>
        <pc:graphicFrameChg chg="del">
          <ac:chgData name="Communication AFAO" userId="fc852b8388f36a58" providerId="LiveId" clId="{74045379-3EEC-4C27-9CD0-BA0F0BB7A97D}" dt="2023-04-28T12:45:23.701" v="628" actId="478"/>
          <ac:graphicFrameMkLst>
            <pc:docMk/>
            <pc:sldMk cId="2411838395" sldId="283"/>
            <ac:graphicFrameMk id="9" creationId="{3D150A5E-BD29-4D65-95F9-757DCE1FE37D}"/>
          </ac:graphicFrameMkLst>
        </pc:graphicFrameChg>
        <pc:graphicFrameChg chg="add del mod">
          <ac:chgData name="Communication AFAO" userId="fc852b8388f36a58" providerId="LiveId" clId="{74045379-3EEC-4C27-9CD0-BA0F0BB7A97D}" dt="2023-04-28T12:49:44.470" v="692" actId="478"/>
          <ac:graphicFrameMkLst>
            <pc:docMk/>
            <pc:sldMk cId="2411838395" sldId="283"/>
            <ac:graphicFrameMk id="22" creationId="{D455E4AB-CF02-6DE4-E3C8-E6FF51D1EEB9}"/>
          </ac:graphicFrameMkLst>
        </pc:graphicFrameChg>
        <pc:graphicFrameChg chg="add del mod">
          <ac:chgData name="Communication AFAO" userId="fc852b8388f36a58" providerId="LiveId" clId="{74045379-3EEC-4C27-9CD0-BA0F0BB7A97D}" dt="2023-04-28T12:56:02.560" v="1004" actId="478"/>
          <ac:graphicFrameMkLst>
            <pc:docMk/>
            <pc:sldMk cId="2411838395" sldId="283"/>
            <ac:graphicFrameMk id="34" creationId="{6CA1ACC5-ADB8-0673-DA12-21492E5791F2}"/>
          </ac:graphicFrameMkLst>
        </pc:graphicFrameChg>
        <pc:picChg chg="del mod">
          <ac:chgData name="Communication AFAO" userId="fc852b8388f36a58" providerId="LiveId" clId="{74045379-3EEC-4C27-9CD0-BA0F0BB7A97D}" dt="2023-04-28T12:56:17.371" v="1012" actId="478"/>
          <ac:picMkLst>
            <pc:docMk/>
            <pc:sldMk cId="2411838395" sldId="283"/>
            <ac:picMk id="3" creationId="{C33FDEFF-26EB-4E5A-A31A-AC2431169108}"/>
          </ac:picMkLst>
        </pc:picChg>
        <pc:picChg chg="add mod">
          <ac:chgData name="Communication AFAO" userId="fc852b8388f36a58" providerId="LiveId" clId="{74045379-3EEC-4C27-9CD0-BA0F0BB7A97D}" dt="2023-04-28T14:53:37.799" v="7471" actId="1076"/>
          <ac:picMkLst>
            <pc:docMk/>
            <pc:sldMk cId="2411838395" sldId="283"/>
            <ac:picMk id="3" creationId="{C979D317-684F-1A71-9E4B-3BA21777FBC3}"/>
          </ac:picMkLst>
        </pc:picChg>
        <pc:picChg chg="del mod">
          <ac:chgData name="Communication AFAO" userId="fc852b8388f36a58" providerId="LiveId" clId="{74045379-3EEC-4C27-9CD0-BA0F0BB7A97D}" dt="2023-04-28T12:56:14.327" v="1008" actId="478"/>
          <ac:picMkLst>
            <pc:docMk/>
            <pc:sldMk cId="2411838395" sldId="283"/>
            <ac:picMk id="6" creationId="{CBFCAE84-AEE0-4A40-92D6-1D1F3113C44A}"/>
          </ac:picMkLst>
        </pc:picChg>
        <pc:picChg chg="add del mod">
          <ac:chgData name="Communication AFAO" userId="fc852b8388f36a58" providerId="LiveId" clId="{74045379-3EEC-4C27-9CD0-BA0F0BB7A97D}" dt="2023-04-28T14:53:20.377" v="7465" actId="478"/>
          <ac:picMkLst>
            <pc:docMk/>
            <pc:sldMk cId="2411838395" sldId="283"/>
            <ac:picMk id="13" creationId="{0859EC4A-D032-DC91-9DCD-232FCAC8ACBC}"/>
          </ac:picMkLst>
        </pc:picChg>
        <pc:picChg chg="del">
          <ac:chgData name="Communication AFAO" userId="fc852b8388f36a58" providerId="LiveId" clId="{74045379-3EEC-4C27-9CD0-BA0F0BB7A97D}" dt="2023-04-28T12:45:29.539" v="630" actId="478"/>
          <ac:picMkLst>
            <pc:docMk/>
            <pc:sldMk cId="2411838395" sldId="283"/>
            <ac:picMk id="18" creationId="{8E60A959-8425-4642-B671-A7407E33C492}"/>
          </ac:picMkLst>
        </pc:picChg>
        <pc:picChg chg="add mod ord">
          <ac:chgData name="Communication AFAO" userId="fc852b8388f36a58" providerId="LiveId" clId="{74045379-3EEC-4C27-9CD0-BA0F0BB7A97D}" dt="2023-04-28T12:57:58.256" v="1037" actId="1076"/>
          <ac:picMkLst>
            <pc:docMk/>
            <pc:sldMk cId="2411838395" sldId="283"/>
            <ac:picMk id="35" creationId="{EEA630B7-36B8-3262-250E-53F79776EE60}"/>
          </ac:picMkLst>
        </pc:picChg>
        <pc:picChg chg="add del mod modCrop">
          <ac:chgData name="Communication AFAO" userId="fc852b8388f36a58" providerId="LiveId" clId="{74045379-3EEC-4C27-9CD0-BA0F0BB7A97D}" dt="2023-04-28T14:28:42.031" v="6793"/>
          <ac:picMkLst>
            <pc:docMk/>
            <pc:sldMk cId="2411838395" sldId="283"/>
            <ac:picMk id="39" creationId="{C86D5DAF-BD76-DAEF-8419-3741008EF874}"/>
          </ac:picMkLst>
        </pc:picChg>
      </pc:sldChg>
      <pc:sldChg chg="addSp delSp modSp mod ord">
        <pc:chgData name="Communication AFAO" userId="fc852b8388f36a58" providerId="LiveId" clId="{74045379-3EEC-4C27-9CD0-BA0F0BB7A97D}" dt="2023-05-29T10:20:24.842" v="7500" actId="20577"/>
        <pc:sldMkLst>
          <pc:docMk/>
          <pc:sldMk cId="2477173628" sldId="286"/>
        </pc:sldMkLst>
        <pc:spChg chg="mod">
          <ac:chgData name="Communication AFAO" userId="fc852b8388f36a58" providerId="LiveId" clId="{74045379-3EEC-4C27-9CD0-BA0F0BB7A97D}" dt="2023-04-28T14:29:16.743" v="6810" actId="1076"/>
          <ac:spMkLst>
            <pc:docMk/>
            <pc:sldMk cId="2477173628" sldId="286"/>
            <ac:spMk id="2" creationId="{48F92A7A-B42D-4A38-9B43-D380BCD4604E}"/>
          </ac:spMkLst>
        </pc:spChg>
        <pc:spChg chg="add del mod">
          <ac:chgData name="Communication AFAO" userId="fc852b8388f36a58" providerId="LiveId" clId="{74045379-3EEC-4C27-9CD0-BA0F0BB7A97D}" dt="2023-04-28T12:29:16.838" v="159" actId="478"/>
          <ac:spMkLst>
            <pc:docMk/>
            <pc:sldMk cId="2477173628" sldId="286"/>
            <ac:spMk id="3" creationId="{57A78EBD-0A98-41EB-36CE-1929F6D83A58}"/>
          </ac:spMkLst>
        </pc:spChg>
        <pc:spChg chg="add mod">
          <ac:chgData name="Communication AFAO" userId="fc852b8388f36a58" providerId="LiveId" clId="{74045379-3EEC-4C27-9CD0-BA0F0BB7A97D}" dt="2023-04-28T14:38:32.613" v="6943" actId="113"/>
          <ac:spMkLst>
            <pc:docMk/>
            <pc:sldMk cId="2477173628" sldId="286"/>
            <ac:spMk id="4" creationId="{9A90C233-AFB7-7391-775C-958C1DA844DE}"/>
          </ac:spMkLst>
        </pc:spChg>
        <pc:spChg chg="add mod">
          <ac:chgData name="Communication AFAO" userId="fc852b8388f36a58" providerId="LiveId" clId="{74045379-3EEC-4C27-9CD0-BA0F0BB7A97D}" dt="2023-04-28T14:53:14.091" v="7464"/>
          <ac:spMkLst>
            <pc:docMk/>
            <pc:sldMk cId="2477173628" sldId="286"/>
            <ac:spMk id="5" creationId="{EED559BA-0AE6-F46C-4AC9-5E7FA2B90652}"/>
          </ac:spMkLst>
        </pc:spChg>
        <pc:spChg chg="add mod">
          <ac:chgData name="Communication AFAO" userId="fc852b8388f36a58" providerId="LiveId" clId="{74045379-3EEC-4C27-9CD0-BA0F0BB7A97D}" dt="2023-04-28T12:37:43.091" v="362" actId="1076"/>
          <ac:spMkLst>
            <pc:docMk/>
            <pc:sldMk cId="2477173628" sldId="286"/>
            <ac:spMk id="6" creationId="{CA327FA7-B4BA-F239-11EA-21E3C26AA646}"/>
          </ac:spMkLst>
        </pc:spChg>
        <pc:spChg chg="del">
          <ac:chgData name="Communication AFAO" userId="fc852b8388f36a58" providerId="LiveId" clId="{74045379-3EEC-4C27-9CD0-BA0F0BB7A97D}" dt="2023-04-28T12:30:26.049" v="184" actId="478"/>
          <ac:spMkLst>
            <pc:docMk/>
            <pc:sldMk cId="2477173628" sldId="286"/>
            <ac:spMk id="7" creationId="{E3AA47A9-ED21-4AA5-BE51-6CB9FA3850F5}"/>
          </ac:spMkLst>
        </pc:spChg>
        <pc:spChg chg="del mod">
          <ac:chgData name="Communication AFAO" userId="fc852b8388f36a58" providerId="LiveId" clId="{74045379-3EEC-4C27-9CD0-BA0F0BB7A97D}" dt="2023-04-28T12:29:19.900" v="161" actId="478"/>
          <ac:spMkLst>
            <pc:docMk/>
            <pc:sldMk cId="2477173628" sldId="286"/>
            <ac:spMk id="9" creationId="{2BC16E8B-E02B-44F2-A72C-475F9A83EF4D}"/>
          </ac:spMkLst>
        </pc:spChg>
        <pc:spChg chg="del mod">
          <ac:chgData name="Communication AFAO" userId="fc852b8388f36a58" providerId="LiveId" clId="{74045379-3EEC-4C27-9CD0-BA0F0BB7A97D}" dt="2023-04-28T14:53:13.292" v="7463" actId="478"/>
          <ac:spMkLst>
            <pc:docMk/>
            <pc:sldMk cId="2477173628" sldId="286"/>
            <ac:spMk id="12" creationId="{5CF6D875-35BB-4BC2-A2BF-784D1EFCF0C5}"/>
          </ac:spMkLst>
        </pc:spChg>
        <pc:spChg chg="mod topLvl">
          <ac:chgData name="Communication AFAO" userId="fc852b8388f36a58" providerId="LiveId" clId="{74045379-3EEC-4C27-9CD0-BA0F0BB7A97D}" dt="2023-04-28T13:57:32.725" v="5565" actId="2711"/>
          <ac:spMkLst>
            <pc:docMk/>
            <pc:sldMk cId="2477173628" sldId="286"/>
            <ac:spMk id="13" creationId="{06C15590-85F6-722D-8921-F5A9104CAB59}"/>
          </ac:spMkLst>
        </pc:spChg>
        <pc:spChg chg="mod topLvl">
          <ac:chgData name="Communication AFAO" userId="fc852b8388f36a58" providerId="LiveId" clId="{74045379-3EEC-4C27-9CD0-BA0F0BB7A97D}" dt="2023-04-28T13:57:32.725" v="5565" actId="2711"/>
          <ac:spMkLst>
            <pc:docMk/>
            <pc:sldMk cId="2477173628" sldId="286"/>
            <ac:spMk id="14" creationId="{C915DDEE-51C0-BE0A-BCB4-526049E16E1F}"/>
          </ac:spMkLst>
        </pc:spChg>
        <pc:spChg chg="mod topLvl">
          <ac:chgData name="Communication AFAO" userId="fc852b8388f36a58" providerId="LiveId" clId="{74045379-3EEC-4C27-9CD0-BA0F0BB7A97D}" dt="2023-04-28T13:57:32.725" v="5565" actId="2711"/>
          <ac:spMkLst>
            <pc:docMk/>
            <pc:sldMk cId="2477173628" sldId="286"/>
            <ac:spMk id="15" creationId="{9C027842-67E8-F68A-9C82-23EB5CE84250}"/>
          </ac:spMkLst>
        </pc:spChg>
        <pc:spChg chg="mod topLvl">
          <ac:chgData name="Communication AFAO" userId="fc852b8388f36a58" providerId="LiveId" clId="{74045379-3EEC-4C27-9CD0-BA0F0BB7A97D}" dt="2023-04-28T12:36:49.950" v="348" actId="165"/>
          <ac:spMkLst>
            <pc:docMk/>
            <pc:sldMk cId="2477173628" sldId="286"/>
            <ac:spMk id="16" creationId="{09771FD0-EB20-A366-2782-3773485037BB}"/>
          </ac:spMkLst>
        </pc:spChg>
        <pc:spChg chg="mod topLvl">
          <ac:chgData name="Communication AFAO" userId="fc852b8388f36a58" providerId="LiveId" clId="{74045379-3EEC-4C27-9CD0-BA0F0BB7A97D}" dt="2023-05-29T10:20:24.842" v="7500" actId="20577"/>
          <ac:spMkLst>
            <pc:docMk/>
            <pc:sldMk cId="2477173628" sldId="286"/>
            <ac:spMk id="17" creationId="{C1374B88-FD85-7764-34B6-F66A039BC289}"/>
          </ac:spMkLst>
        </pc:spChg>
        <pc:spChg chg="add mod">
          <ac:chgData name="Communication AFAO" userId="fc852b8388f36a58" providerId="LiveId" clId="{74045379-3EEC-4C27-9CD0-BA0F0BB7A97D}" dt="2023-04-28T14:45:38.410" v="7311" actId="207"/>
          <ac:spMkLst>
            <pc:docMk/>
            <pc:sldMk cId="2477173628" sldId="286"/>
            <ac:spMk id="18" creationId="{6790C545-7AF1-0856-CFDD-D4D9BEFF61DF}"/>
          </ac:spMkLst>
        </pc:spChg>
        <pc:spChg chg="add del mod">
          <ac:chgData name="Communication AFAO" userId="fc852b8388f36a58" providerId="LiveId" clId="{74045379-3EEC-4C27-9CD0-BA0F0BB7A97D}" dt="2023-04-28T12:30:09.572" v="177" actId="478"/>
          <ac:spMkLst>
            <pc:docMk/>
            <pc:sldMk cId="2477173628" sldId="286"/>
            <ac:spMk id="19" creationId="{51EE7400-002F-AD43-89C5-826576A6F942}"/>
          </ac:spMkLst>
        </pc:spChg>
        <pc:spChg chg="add del mod">
          <ac:chgData name="Communication AFAO" userId="fc852b8388f36a58" providerId="LiveId" clId="{74045379-3EEC-4C27-9CD0-BA0F0BB7A97D}" dt="2023-04-28T12:30:29.250" v="186" actId="478"/>
          <ac:spMkLst>
            <pc:docMk/>
            <pc:sldMk cId="2477173628" sldId="286"/>
            <ac:spMk id="21" creationId="{888530E8-FC86-2191-AD15-1D0CC10699F3}"/>
          </ac:spMkLst>
        </pc:spChg>
        <pc:spChg chg="add mod">
          <ac:chgData name="Communication AFAO" userId="fc852b8388f36a58" providerId="LiveId" clId="{74045379-3EEC-4C27-9CD0-BA0F0BB7A97D}" dt="2023-04-28T14:29:39.473" v="6816" actId="207"/>
          <ac:spMkLst>
            <pc:docMk/>
            <pc:sldMk cId="2477173628" sldId="286"/>
            <ac:spMk id="23" creationId="{4BC804B9-523F-1197-E7A5-148530BA722E}"/>
          </ac:spMkLst>
        </pc:spChg>
        <pc:spChg chg="add del mod">
          <ac:chgData name="Communication AFAO" userId="fc852b8388f36a58" providerId="LiveId" clId="{74045379-3EEC-4C27-9CD0-BA0F0BB7A97D}" dt="2023-04-28T12:37:07.660" v="354" actId="478"/>
          <ac:spMkLst>
            <pc:docMk/>
            <pc:sldMk cId="2477173628" sldId="286"/>
            <ac:spMk id="24" creationId="{D56BBA9C-D738-AC3C-EAFE-173EB4CCF68D}"/>
          </ac:spMkLst>
        </pc:spChg>
        <pc:spChg chg="add del mod">
          <ac:chgData name="Communication AFAO" userId="fc852b8388f36a58" providerId="LiveId" clId="{74045379-3EEC-4C27-9CD0-BA0F0BB7A97D}" dt="2023-04-28T12:36:58.120" v="352" actId="478"/>
          <ac:spMkLst>
            <pc:docMk/>
            <pc:sldMk cId="2477173628" sldId="286"/>
            <ac:spMk id="25" creationId="{BDBA37A7-63E2-7F02-1021-3C524AFD162B}"/>
          </ac:spMkLst>
        </pc:spChg>
        <pc:spChg chg="add del mod">
          <ac:chgData name="Communication AFAO" userId="fc852b8388f36a58" providerId="LiveId" clId="{74045379-3EEC-4C27-9CD0-BA0F0BB7A97D}" dt="2023-04-28T12:37:32.431" v="360" actId="478"/>
          <ac:spMkLst>
            <pc:docMk/>
            <pc:sldMk cId="2477173628" sldId="286"/>
            <ac:spMk id="26" creationId="{3BFF42A4-1E5E-F575-0EAC-AB179DD26EA8}"/>
          </ac:spMkLst>
        </pc:spChg>
        <pc:spChg chg="add del mod">
          <ac:chgData name="Communication AFAO" userId="fc852b8388f36a58" providerId="LiveId" clId="{74045379-3EEC-4C27-9CD0-BA0F0BB7A97D}" dt="2023-04-28T12:37:31.019" v="359" actId="478"/>
          <ac:spMkLst>
            <pc:docMk/>
            <pc:sldMk cId="2477173628" sldId="286"/>
            <ac:spMk id="27" creationId="{E8892594-98B1-85DB-01D1-F47FA2892166}"/>
          </ac:spMkLst>
        </pc:spChg>
        <pc:grpChg chg="add del mod">
          <ac:chgData name="Communication AFAO" userId="fc852b8388f36a58" providerId="LiveId" clId="{74045379-3EEC-4C27-9CD0-BA0F0BB7A97D}" dt="2023-04-28T12:36:49.950" v="348" actId="165"/>
          <ac:grpSpMkLst>
            <pc:docMk/>
            <pc:sldMk cId="2477173628" sldId="286"/>
            <ac:grpSpMk id="8" creationId="{D628F116-687E-01FE-B7DD-FA31B859EECA}"/>
          </ac:grpSpMkLst>
        </pc:grpChg>
        <pc:picChg chg="add mod">
          <ac:chgData name="Communication AFAO" userId="fc852b8388f36a58" providerId="LiveId" clId="{74045379-3EEC-4C27-9CD0-BA0F0BB7A97D}" dt="2023-04-28T14:53:14.091" v="7464"/>
          <ac:picMkLst>
            <pc:docMk/>
            <pc:sldMk cId="2477173628" sldId="286"/>
            <ac:picMk id="3" creationId="{5BCF9C9A-F2F0-00F3-B7DA-8A5914C59DBD}"/>
          </ac:picMkLst>
        </pc:picChg>
        <pc:picChg chg="add del mod">
          <ac:chgData name="Communication AFAO" userId="fc852b8388f36a58" providerId="LiveId" clId="{74045379-3EEC-4C27-9CD0-BA0F0BB7A97D}" dt="2023-04-28T12:30:20.921" v="182" actId="478"/>
          <ac:picMkLst>
            <pc:docMk/>
            <pc:sldMk cId="2477173628" sldId="286"/>
            <ac:picMk id="5" creationId="{7D1353E6-D0D3-1EEA-0578-A5DF40057980}"/>
          </ac:picMkLst>
        </pc:picChg>
        <pc:picChg chg="del">
          <ac:chgData name="Communication AFAO" userId="fc852b8388f36a58" providerId="LiveId" clId="{74045379-3EEC-4C27-9CD0-BA0F0BB7A97D}" dt="2023-04-28T12:29:20.794" v="162" actId="478"/>
          <ac:picMkLst>
            <pc:docMk/>
            <pc:sldMk cId="2477173628" sldId="286"/>
            <ac:picMk id="10" creationId="{F89E5FE5-C792-4742-ADA4-DE53294E4DCD}"/>
          </ac:picMkLst>
        </pc:picChg>
        <pc:picChg chg="del mod">
          <ac:chgData name="Communication AFAO" userId="fc852b8388f36a58" providerId="LiveId" clId="{74045379-3EEC-4C27-9CD0-BA0F0BB7A97D}" dt="2023-04-28T14:53:12.631" v="7462" actId="478"/>
          <ac:picMkLst>
            <pc:docMk/>
            <pc:sldMk cId="2477173628" sldId="286"/>
            <ac:picMk id="11" creationId="{C1D5FACD-16ED-40C7-B865-57314DE5C0D3}"/>
          </ac:picMkLst>
        </pc:picChg>
      </pc:sldChg>
      <pc:sldChg chg="del">
        <pc:chgData name="Communication AFAO" userId="fc852b8388f36a58" providerId="LiveId" clId="{74045379-3EEC-4C27-9CD0-BA0F0BB7A97D}" dt="2023-04-28T12:40:32.436" v="410" actId="47"/>
        <pc:sldMkLst>
          <pc:docMk/>
          <pc:sldMk cId="2007233220" sldId="287"/>
        </pc:sldMkLst>
      </pc:sldChg>
      <pc:sldChg chg="modSp mod ord">
        <pc:chgData name="Communication AFAO" userId="fc852b8388f36a58" providerId="LiveId" clId="{74045379-3EEC-4C27-9CD0-BA0F0BB7A97D}" dt="2023-04-28T14:47:25.531" v="7316" actId="6549"/>
        <pc:sldMkLst>
          <pc:docMk/>
          <pc:sldMk cId="2128841680" sldId="290"/>
        </pc:sldMkLst>
        <pc:spChg chg="mod">
          <ac:chgData name="Communication AFAO" userId="fc852b8388f36a58" providerId="LiveId" clId="{74045379-3EEC-4C27-9CD0-BA0F0BB7A97D}" dt="2023-04-28T12:59:47.463" v="1075" actId="1076"/>
          <ac:spMkLst>
            <pc:docMk/>
            <pc:sldMk cId="2128841680" sldId="290"/>
            <ac:spMk id="3" creationId="{FD9A55BC-A1B7-46F8-8DB4-3DC1A52CB83C}"/>
          </ac:spMkLst>
        </pc:spChg>
        <pc:spChg chg="mod">
          <ac:chgData name="Communication AFAO" userId="fc852b8388f36a58" providerId="LiveId" clId="{74045379-3EEC-4C27-9CD0-BA0F0BB7A97D}" dt="2023-04-28T13:00:05.671" v="1081" actId="12"/>
          <ac:spMkLst>
            <pc:docMk/>
            <pc:sldMk cId="2128841680" sldId="290"/>
            <ac:spMk id="5" creationId="{CECED000-683F-4852-B0CC-BB56AFCDB04A}"/>
          </ac:spMkLst>
        </pc:spChg>
        <pc:spChg chg="mod">
          <ac:chgData name="Communication AFAO" userId="fc852b8388f36a58" providerId="LiveId" clId="{74045379-3EEC-4C27-9CD0-BA0F0BB7A97D}" dt="2023-04-28T14:47:25.531" v="7316" actId="6549"/>
          <ac:spMkLst>
            <pc:docMk/>
            <pc:sldMk cId="2128841680" sldId="290"/>
            <ac:spMk id="8" creationId="{1A4E67BA-499B-4949-9296-6C6A9915384A}"/>
          </ac:spMkLst>
        </pc:spChg>
        <pc:picChg chg="mod">
          <ac:chgData name="Communication AFAO" userId="fc852b8388f36a58" providerId="LiveId" clId="{74045379-3EEC-4C27-9CD0-BA0F0BB7A97D}" dt="2023-04-28T12:59:44.339" v="1074" actId="1076"/>
          <ac:picMkLst>
            <pc:docMk/>
            <pc:sldMk cId="2128841680" sldId="290"/>
            <ac:picMk id="6" creationId="{E78D3CD7-9A00-4680-A67C-C69FB7E1F358}"/>
          </ac:picMkLst>
        </pc:picChg>
      </pc:sldChg>
      <pc:sldChg chg="addSp delSp modSp mod">
        <pc:chgData name="Communication AFAO" userId="fc852b8388f36a58" providerId="LiveId" clId="{74045379-3EEC-4C27-9CD0-BA0F0BB7A97D}" dt="2023-04-28T14:50:36.440" v="7408" actId="6549"/>
        <pc:sldMkLst>
          <pc:docMk/>
          <pc:sldMk cId="94775816" sldId="291"/>
        </pc:sldMkLst>
        <pc:spChg chg="add mod">
          <ac:chgData name="Communication AFAO" userId="fc852b8388f36a58" providerId="LiveId" clId="{74045379-3EEC-4C27-9CD0-BA0F0BB7A97D}" dt="2023-04-28T14:50:36.440" v="7408" actId="6549"/>
          <ac:spMkLst>
            <pc:docMk/>
            <pc:sldMk cId="94775816" sldId="291"/>
            <ac:spMk id="4" creationId="{B0162F58-9789-92F7-0D8B-0459BCB2588B}"/>
          </ac:spMkLst>
        </pc:spChg>
        <pc:spChg chg="del">
          <ac:chgData name="Communication AFAO" userId="fc852b8388f36a58" providerId="LiveId" clId="{74045379-3EEC-4C27-9CD0-BA0F0BB7A97D}" dt="2023-04-28T14:24:19.515" v="6739" actId="478"/>
          <ac:spMkLst>
            <pc:docMk/>
            <pc:sldMk cId="94775816" sldId="291"/>
            <ac:spMk id="5" creationId="{CFF821A8-9A10-9152-9DE5-FA78389A6259}"/>
          </ac:spMkLst>
        </pc:spChg>
        <pc:spChg chg="mod">
          <ac:chgData name="Communication AFAO" userId="fc852b8388f36a58" providerId="LiveId" clId="{74045379-3EEC-4C27-9CD0-BA0F0BB7A97D}" dt="2023-04-28T14:20:02.784" v="6477" actId="1076"/>
          <ac:spMkLst>
            <pc:docMk/>
            <pc:sldMk cId="94775816" sldId="291"/>
            <ac:spMk id="13" creationId="{ED8E3FB5-3DD6-4BBD-8A97-7613B38F0A67}"/>
          </ac:spMkLst>
        </pc:spChg>
        <pc:spChg chg="mod">
          <ac:chgData name="Communication AFAO" userId="fc852b8388f36a58" providerId="LiveId" clId="{74045379-3EEC-4C27-9CD0-BA0F0BB7A97D}" dt="2023-04-28T14:20:35.887" v="6490" actId="1076"/>
          <ac:spMkLst>
            <pc:docMk/>
            <pc:sldMk cId="94775816" sldId="291"/>
            <ac:spMk id="16" creationId="{8DC0906A-93D7-4C3B-A03E-3F59CDC70C2F}"/>
          </ac:spMkLst>
        </pc:spChg>
        <pc:spChg chg="del mod">
          <ac:chgData name="Communication AFAO" userId="fc852b8388f36a58" providerId="LiveId" clId="{74045379-3EEC-4C27-9CD0-BA0F0BB7A97D}" dt="2023-04-28T14:21:13.817" v="6652" actId="478"/>
          <ac:spMkLst>
            <pc:docMk/>
            <pc:sldMk cId="94775816" sldId="291"/>
            <ac:spMk id="19" creationId="{E5284BAB-AEC5-4F72-91A8-6187EBDC7866}"/>
          </ac:spMkLst>
        </pc:spChg>
        <pc:spChg chg="del mod">
          <ac:chgData name="Communication AFAO" userId="fc852b8388f36a58" providerId="LiveId" clId="{74045379-3EEC-4C27-9CD0-BA0F0BB7A97D}" dt="2023-04-28T14:21:54.999" v="6664" actId="478"/>
          <ac:spMkLst>
            <pc:docMk/>
            <pc:sldMk cId="94775816" sldId="291"/>
            <ac:spMk id="20" creationId="{C7400957-6E1A-4C34-8ED3-B4788D76FB87}"/>
          </ac:spMkLst>
        </pc:spChg>
        <pc:picChg chg="add mod ord">
          <ac:chgData name="Communication AFAO" userId="fc852b8388f36a58" providerId="LiveId" clId="{74045379-3EEC-4C27-9CD0-BA0F0BB7A97D}" dt="2023-04-28T14:20:07.892" v="6479" actId="167"/>
          <ac:picMkLst>
            <pc:docMk/>
            <pc:sldMk cId="94775816" sldId="291"/>
            <ac:picMk id="2" creationId="{20D77300-87A0-D766-BEFF-F011965D0F6A}"/>
          </ac:picMkLst>
        </pc:picChg>
        <pc:picChg chg="del">
          <ac:chgData name="Communication AFAO" userId="fc852b8388f36a58" providerId="LiveId" clId="{74045379-3EEC-4C27-9CD0-BA0F0BB7A97D}" dt="2023-04-28T14:24:17.890" v="6738" actId="478"/>
          <ac:picMkLst>
            <pc:docMk/>
            <pc:sldMk cId="94775816" sldId="291"/>
            <ac:picMk id="3" creationId="{12EDBC98-8D0A-1EC3-6329-11DEF07C5517}"/>
          </ac:picMkLst>
        </pc:picChg>
        <pc:picChg chg="add mod">
          <ac:chgData name="Communication AFAO" userId="fc852b8388f36a58" providerId="LiveId" clId="{74045379-3EEC-4C27-9CD0-BA0F0BB7A97D}" dt="2023-04-28T14:24:32.312" v="6744" actId="1076"/>
          <ac:picMkLst>
            <pc:docMk/>
            <pc:sldMk cId="94775816" sldId="291"/>
            <ac:picMk id="6" creationId="{53B52AF4-ED43-CE12-31FA-8EE3E8EE6170}"/>
          </ac:picMkLst>
        </pc:picChg>
        <pc:picChg chg="del mod">
          <ac:chgData name="Communication AFAO" userId="fc852b8388f36a58" providerId="LiveId" clId="{74045379-3EEC-4C27-9CD0-BA0F0BB7A97D}" dt="2023-04-28T14:19:51.594" v="6470" actId="478"/>
          <ac:picMkLst>
            <pc:docMk/>
            <pc:sldMk cId="94775816" sldId="291"/>
            <ac:picMk id="12" creationId="{675D0DAA-E34D-48AA-B679-14472809064B}"/>
          </ac:picMkLst>
        </pc:picChg>
        <pc:picChg chg="mod">
          <ac:chgData name="Communication AFAO" userId="fc852b8388f36a58" providerId="LiveId" clId="{74045379-3EEC-4C27-9CD0-BA0F0BB7A97D}" dt="2023-04-28T14:50:28.973" v="7402" actId="1036"/>
          <ac:picMkLst>
            <pc:docMk/>
            <pc:sldMk cId="94775816" sldId="291"/>
            <ac:picMk id="25" creationId="{F96F7030-83C7-4D1B-A74E-22860B6DA6F7}"/>
          </ac:picMkLst>
        </pc:picChg>
        <pc:picChg chg="mod">
          <ac:chgData name="Communication AFAO" userId="fc852b8388f36a58" providerId="LiveId" clId="{74045379-3EEC-4C27-9CD0-BA0F0BB7A97D}" dt="2023-04-28T14:50:28.973" v="7402" actId="1036"/>
          <ac:picMkLst>
            <pc:docMk/>
            <pc:sldMk cId="94775816" sldId="291"/>
            <ac:picMk id="26" creationId="{58933B13-4601-4AA8-9069-C7D39818E567}"/>
          </ac:picMkLst>
        </pc:picChg>
        <pc:picChg chg="mod">
          <ac:chgData name="Communication AFAO" userId="fc852b8388f36a58" providerId="LiveId" clId="{74045379-3EEC-4C27-9CD0-BA0F0BB7A97D}" dt="2023-04-28T14:50:28.973" v="7402" actId="1036"/>
          <ac:picMkLst>
            <pc:docMk/>
            <pc:sldMk cId="94775816" sldId="291"/>
            <ac:picMk id="27" creationId="{A915B8CC-1FE9-4A45-8C0A-CC5BA7D61E13}"/>
          </ac:picMkLst>
        </pc:picChg>
        <pc:picChg chg="mod">
          <ac:chgData name="Communication AFAO" userId="fc852b8388f36a58" providerId="LiveId" clId="{74045379-3EEC-4C27-9CD0-BA0F0BB7A97D}" dt="2023-04-28T14:50:28.973" v="7402" actId="1036"/>
          <ac:picMkLst>
            <pc:docMk/>
            <pc:sldMk cId="94775816" sldId="291"/>
            <ac:picMk id="28" creationId="{7A28A1DD-3523-4710-BC83-CE4A2630DDB5}"/>
          </ac:picMkLst>
        </pc:picChg>
        <pc:picChg chg="del mod">
          <ac:chgData name="Communication AFAO" userId="fc852b8388f36a58" providerId="LiveId" clId="{74045379-3EEC-4C27-9CD0-BA0F0BB7A97D}" dt="2023-04-28T14:20:18.968" v="6483" actId="478"/>
          <ac:picMkLst>
            <pc:docMk/>
            <pc:sldMk cId="94775816" sldId="291"/>
            <ac:picMk id="32" creationId="{5B68A8AA-3312-465A-BC25-F34C52136420}"/>
          </ac:picMkLst>
        </pc:picChg>
        <pc:picChg chg="del">
          <ac:chgData name="Communication AFAO" userId="fc852b8388f36a58" providerId="LiveId" clId="{74045379-3EEC-4C27-9CD0-BA0F0BB7A97D}" dt="2023-04-28T14:20:21.280" v="6484" actId="478"/>
          <ac:picMkLst>
            <pc:docMk/>
            <pc:sldMk cId="94775816" sldId="291"/>
            <ac:picMk id="33" creationId="{592FEADD-25C8-478F-B499-C470F0EBC7DC}"/>
          </ac:picMkLst>
        </pc:picChg>
      </pc:sldChg>
      <pc:sldChg chg="del">
        <pc:chgData name="Communication AFAO" userId="fc852b8388f36a58" providerId="LiveId" clId="{74045379-3EEC-4C27-9CD0-BA0F0BB7A97D}" dt="2023-04-28T13:24:40.692" v="2399" actId="47"/>
        <pc:sldMkLst>
          <pc:docMk/>
          <pc:sldMk cId="990197156" sldId="292"/>
        </pc:sldMkLst>
      </pc:sldChg>
      <pc:sldChg chg="addSp delSp modSp mod ord">
        <pc:chgData name="Communication AFAO" userId="fc852b8388f36a58" providerId="LiveId" clId="{74045379-3EEC-4C27-9CD0-BA0F0BB7A97D}" dt="2023-04-28T14:47:18.502" v="7315"/>
        <pc:sldMkLst>
          <pc:docMk/>
          <pc:sldMk cId="3952670692" sldId="294"/>
        </pc:sldMkLst>
        <pc:spChg chg="del mod">
          <ac:chgData name="Communication AFAO" userId="fc852b8388f36a58" providerId="LiveId" clId="{74045379-3EEC-4C27-9CD0-BA0F0BB7A97D}" dt="2023-04-28T14:15:37.336" v="6365" actId="478"/>
          <ac:spMkLst>
            <pc:docMk/>
            <pc:sldMk cId="3952670692" sldId="294"/>
            <ac:spMk id="2" creationId="{D0AC2D72-B63F-E011-8B10-50B397BA7590}"/>
          </ac:spMkLst>
        </pc:spChg>
        <pc:spChg chg="add mod">
          <ac:chgData name="Communication AFAO" userId="fc852b8388f36a58" providerId="LiveId" clId="{74045379-3EEC-4C27-9CD0-BA0F0BB7A97D}" dt="2023-04-28T14:13:49.385" v="6022" actId="1076"/>
          <ac:spMkLst>
            <pc:docMk/>
            <pc:sldMk cId="3952670692" sldId="294"/>
            <ac:spMk id="3" creationId="{2AE21A9B-3C4D-2BFA-062A-56F11E377A7B}"/>
          </ac:spMkLst>
        </pc:spChg>
        <pc:spChg chg="del">
          <ac:chgData name="Communication AFAO" userId="fc852b8388f36a58" providerId="LiveId" clId="{74045379-3EEC-4C27-9CD0-BA0F0BB7A97D}" dt="2023-04-28T14:27:58.427" v="6776" actId="478"/>
          <ac:spMkLst>
            <pc:docMk/>
            <pc:sldMk cId="3952670692" sldId="294"/>
            <ac:spMk id="6" creationId="{A43C1A35-61C1-B0A8-00D2-BEB21894030B}"/>
          </ac:spMkLst>
        </pc:spChg>
        <pc:spChg chg="mod">
          <ac:chgData name="Communication AFAO" userId="fc852b8388f36a58" providerId="LiveId" clId="{74045379-3EEC-4C27-9CD0-BA0F0BB7A97D}" dt="2023-04-28T14:18:43.808" v="6454" actId="207"/>
          <ac:spMkLst>
            <pc:docMk/>
            <pc:sldMk cId="3952670692" sldId="294"/>
            <ac:spMk id="8" creationId="{59DB6305-DB5A-A88E-6D03-9D44EEABCCF1}"/>
          </ac:spMkLst>
        </pc:spChg>
        <pc:spChg chg="del">
          <ac:chgData name="Communication AFAO" userId="fc852b8388f36a58" providerId="LiveId" clId="{74045379-3EEC-4C27-9CD0-BA0F0BB7A97D}" dt="2023-04-28T14:15:38.951" v="6366" actId="478"/>
          <ac:spMkLst>
            <pc:docMk/>
            <pc:sldMk cId="3952670692" sldId="294"/>
            <ac:spMk id="9" creationId="{B334D7FF-504C-3D09-2C5E-EDC9EBBD298A}"/>
          </ac:spMkLst>
        </pc:spChg>
        <pc:spChg chg="add del mod">
          <ac:chgData name="Communication AFAO" userId="fc852b8388f36a58" providerId="LiveId" clId="{74045379-3EEC-4C27-9CD0-BA0F0BB7A97D}" dt="2023-04-28T14:28:55.168" v="6798" actId="478"/>
          <ac:spMkLst>
            <pc:docMk/>
            <pc:sldMk cId="3952670692" sldId="294"/>
            <ac:spMk id="10" creationId="{7B55E454-F27F-C405-D0B3-0B167DBCB5A2}"/>
          </ac:spMkLst>
        </pc:spChg>
        <pc:spChg chg="add mod">
          <ac:chgData name="Communication AFAO" userId="fc852b8388f36a58" providerId="LiveId" clId="{74045379-3EEC-4C27-9CD0-BA0F0BB7A97D}" dt="2023-04-28T14:28:56.715" v="6799"/>
          <ac:spMkLst>
            <pc:docMk/>
            <pc:sldMk cId="3952670692" sldId="294"/>
            <ac:spMk id="14" creationId="{D21E18D2-5D3E-DC59-3180-57063EE9F564}"/>
          </ac:spMkLst>
        </pc:spChg>
        <pc:picChg chg="del">
          <ac:chgData name="Communication AFAO" userId="fc852b8388f36a58" providerId="LiveId" clId="{74045379-3EEC-4C27-9CD0-BA0F0BB7A97D}" dt="2023-04-28T14:27:57.318" v="6775" actId="478"/>
          <ac:picMkLst>
            <pc:docMk/>
            <pc:sldMk cId="3952670692" sldId="294"/>
            <ac:picMk id="4" creationId="{704732C6-CD9A-E3FD-AFC8-416C51C07699}"/>
          </ac:picMkLst>
        </pc:picChg>
        <pc:picChg chg="add mod">
          <ac:chgData name="Communication AFAO" userId="fc852b8388f36a58" providerId="LiveId" clId="{74045379-3EEC-4C27-9CD0-BA0F0BB7A97D}" dt="2023-04-28T14:17:25.666" v="6387" actId="1076"/>
          <ac:picMkLst>
            <pc:docMk/>
            <pc:sldMk cId="3952670692" sldId="294"/>
            <ac:picMk id="7" creationId="{E78C4634-F328-4AD9-1F78-E0AA7BF99D4A}"/>
          </ac:picMkLst>
        </pc:picChg>
        <pc:picChg chg="del mod">
          <ac:chgData name="Communication AFAO" userId="fc852b8388f36a58" providerId="LiveId" clId="{74045379-3EEC-4C27-9CD0-BA0F0BB7A97D}" dt="2023-04-28T14:16:34.538" v="6368" actId="478"/>
          <ac:picMkLst>
            <pc:docMk/>
            <pc:sldMk cId="3952670692" sldId="294"/>
            <ac:picMk id="11" creationId="{AA88046D-E237-F7BF-B689-2E9351608EAD}"/>
          </ac:picMkLst>
        </pc:picChg>
        <pc:picChg chg="add del mod">
          <ac:chgData name="Communication AFAO" userId="fc852b8388f36a58" providerId="LiveId" clId="{74045379-3EEC-4C27-9CD0-BA0F0BB7A97D}" dt="2023-04-28T14:28:53.903" v="6796" actId="478"/>
          <ac:picMkLst>
            <pc:docMk/>
            <pc:sldMk cId="3952670692" sldId="294"/>
            <ac:picMk id="12" creationId="{D0282C1C-3A4C-1204-1328-67AB000439F4}"/>
          </ac:picMkLst>
        </pc:picChg>
        <pc:picChg chg="add mod">
          <ac:chgData name="Communication AFAO" userId="fc852b8388f36a58" providerId="LiveId" clId="{74045379-3EEC-4C27-9CD0-BA0F0BB7A97D}" dt="2023-04-28T14:28:56.715" v="6799"/>
          <ac:picMkLst>
            <pc:docMk/>
            <pc:sldMk cId="3952670692" sldId="294"/>
            <ac:picMk id="13" creationId="{B023FB86-19D0-8808-13C3-261BD32CCC0F}"/>
          </ac:picMkLst>
        </pc:picChg>
      </pc:sldChg>
      <pc:sldMasterChg chg="modSldLayout">
        <pc:chgData name="Communication AFAO" userId="fc852b8388f36a58" providerId="LiveId" clId="{74045379-3EEC-4C27-9CD0-BA0F0BB7A97D}" dt="2023-04-28T14:41:13.035" v="6963" actId="14100"/>
        <pc:sldMasterMkLst>
          <pc:docMk/>
          <pc:sldMasterMk cId="4287275119" sldId="2147483648"/>
        </pc:sldMasterMkLst>
        <pc:sldLayoutChg chg="addSp delSp modSp mod">
          <pc:chgData name="Communication AFAO" userId="fc852b8388f36a58" providerId="LiveId" clId="{74045379-3EEC-4C27-9CD0-BA0F0BB7A97D}" dt="2023-04-28T14:41:13.035" v="6963" actId="14100"/>
          <pc:sldLayoutMkLst>
            <pc:docMk/>
            <pc:sldMasterMk cId="4287275119" sldId="2147483648"/>
            <pc:sldLayoutMk cId="2426046455" sldId="2147483649"/>
          </pc:sldLayoutMkLst>
          <pc:spChg chg="add del mod">
            <ac:chgData name="Communication AFAO" userId="fc852b8388f36a58" providerId="LiveId" clId="{74045379-3EEC-4C27-9CD0-BA0F0BB7A97D}" dt="2023-04-28T12:20:00.348" v="74"/>
            <ac:spMkLst>
              <pc:docMk/>
              <pc:sldMasterMk cId="4287275119" sldId="2147483648"/>
              <pc:sldLayoutMk cId="2426046455" sldId="2147483649"/>
              <ac:spMk id="7" creationId="{C73B0BC9-E9B7-72BD-166A-98467CD9539B}"/>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8" creationId="{BEA432F7-C108-815E-13EB-6021D9D7B930}"/>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9" creationId="{84432201-2388-3B5D-4E06-7B7BC469C6E3}"/>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0" creationId="{76D9A8E6-AADE-EE43-17D4-78830C00F862}"/>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1" creationId="{FD74FB38-B3FF-E354-04A6-A559787CB38D}"/>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2" creationId="{DE1495C9-6109-B994-155B-90A69141AFDE}"/>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3" creationId="{AD955CE3-DD56-C926-A97E-3E7CA116B630}"/>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4" creationId="{CB4222F0-BC7E-367C-9FF8-F2C4982F8C9B}"/>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5" creationId="{0AC11D2A-AD45-EE03-DBB0-5E601FE219C5}"/>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6" creationId="{305CB998-9BD4-5875-32FF-71F52F159CB5}"/>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7" creationId="{CD8B5BEF-6986-298D-3EF2-60C107A7DD79}"/>
            </ac:spMkLst>
          </pc:spChg>
          <pc:spChg chg="add del mod">
            <ac:chgData name="Communication AFAO" userId="fc852b8388f36a58" providerId="LiveId" clId="{74045379-3EEC-4C27-9CD0-BA0F0BB7A97D}" dt="2023-04-28T12:20:00.348" v="74"/>
            <ac:spMkLst>
              <pc:docMk/>
              <pc:sldMasterMk cId="4287275119" sldId="2147483648"/>
              <pc:sldLayoutMk cId="2426046455" sldId="2147483649"/>
              <ac:spMk id="18" creationId="{DAE61884-3269-270B-F7B5-5D5E03BFE989}"/>
            </ac:spMkLst>
          </pc:spChg>
          <pc:spChg chg="add mod">
            <ac:chgData name="Communication AFAO" userId="fc852b8388f36a58" providerId="LiveId" clId="{74045379-3EEC-4C27-9CD0-BA0F0BB7A97D}" dt="2023-04-28T14:41:09.020" v="6962" actId="14100"/>
            <ac:spMkLst>
              <pc:docMk/>
              <pc:sldMasterMk cId="4287275119" sldId="2147483648"/>
              <pc:sldLayoutMk cId="2426046455" sldId="2147483649"/>
              <ac:spMk id="19" creationId="{151A90D5-9827-7D1E-48AD-F0CFC426D1B9}"/>
            </ac:spMkLst>
          </pc:spChg>
          <pc:spChg chg="add mod">
            <ac:chgData name="Communication AFAO" userId="fc852b8388f36a58" providerId="LiveId" clId="{74045379-3EEC-4C27-9CD0-BA0F0BB7A97D}" dt="2023-04-28T14:41:13.035" v="6963" actId="14100"/>
            <ac:spMkLst>
              <pc:docMk/>
              <pc:sldMasterMk cId="4287275119" sldId="2147483648"/>
              <pc:sldLayoutMk cId="2426046455" sldId="2147483649"/>
              <ac:spMk id="20" creationId="{75432E5E-7E84-3B87-8F61-46ADF1312CEF}"/>
            </ac:spMkLst>
          </pc:spChg>
          <pc:spChg chg="add mod">
            <ac:chgData name="Communication AFAO" userId="fc852b8388f36a58" providerId="LiveId" clId="{74045379-3EEC-4C27-9CD0-BA0F0BB7A97D}" dt="2023-04-28T14:41:13.035" v="6963" actId="14100"/>
            <ac:spMkLst>
              <pc:docMk/>
              <pc:sldMasterMk cId="4287275119" sldId="2147483648"/>
              <pc:sldLayoutMk cId="2426046455" sldId="2147483649"/>
              <ac:spMk id="21" creationId="{EE2EFAE8-E363-A6F1-BEB3-1D172D8DA500}"/>
            </ac:spMkLst>
          </pc:spChg>
          <pc:spChg chg="add mod">
            <ac:chgData name="Communication AFAO" userId="fc852b8388f36a58" providerId="LiveId" clId="{74045379-3EEC-4C27-9CD0-BA0F0BB7A97D}" dt="2023-04-28T14:40:58.849" v="6960" actId="14100"/>
            <ac:spMkLst>
              <pc:docMk/>
              <pc:sldMasterMk cId="4287275119" sldId="2147483648"/>
              <pc:sldLayoutMk cId="2426046455" sldId="2147483649"/>
              <ac:spMk id="22" creationId="{77246FEC-B4FF-9BEE-CFE5-DF62B92DB9D0}"/>
            </ac:spMkLst>
          </pc:spChg>
          <pc:spChg chg="add mod">
            <ac:chgData name="Communication AFAO" userId="fc852b8388f36a58" providerId="LiveId" clId="{74045379-3EEC-4C27-9CD0-BA0F0BB7A97D}" dt="2023-04-28T14:41:01.036" v="6961" actId="14100"/>
            <ac:spMkLst>
              <pc:docMk/>
              <pc:sldMasterMk cId="4287275119" sldId="2147483648"/>
              <pc:sldLayoutMk cId="2426046455" sldId="2147483649"/>
              <ac:spMk id="23" creationId="{44A477F0-867A-4BDF-5537-3C4511B3D038}"/>
            </ac:spMkLst>
          </pc:spChg>
          <pc:spChg chg="add mod">
            <ac:chgData name="Communication AFAO" userId="fc852b8388f36a58" providerId="LiveId" clId="{74045379-3EEC-4C27-9CD0-BA0F0BB7A97D}" dt="2023-04-28T14:41:13.035" v="6963" actId="14100"/>
            <ac:spMkLst>
              <pc:docMk/>
              <pc:sldMasterMk cId="4287275119" sldId="2147483648"/>
              <pc:sldLayoutMk cId="2426046455" sldId="2147483649"/>
              <ac:spMk id="24" creationId="{5C7CCC67-0C3C-BEBF-0039-6AA9701D9D2C}"/>
            </ac:spMkLst>
          </pc:spChg>
          <pc:spChg chg="add mod">
            <ac:chgData name="Communication AFAO" userId="fc852b8388f36a58" providerId="LiveId" clId="{74045379-3EEC-4C27-9CD0-BA0F0BB7A97D}" dt="2023-04-28T14:41:09.020" v="6962" actId="14100"/>
            <ac:spMkLst>
              <pc:docMk/>
              <pc:sldMasterMk cId="4287275119" sldId="2147483648"/>
              <pc:sldLayoutMk cId="2426046455" sldId="2147483649"/>
              <ac:spMk id="25" creationId="{6A021879-5367-70FC-1B49-E2601E614100}"/>
            </ac:spMkLst>
          </pc:spChg>
          <pc:spChg chg="add mod">
            <ac:chgData name="Communication AFAO" userId="fc852b8388f36a58" providerId="LiveId" clId="{74045379-3EEC-4C27-9CD0-BA0F0BB7A97D}" dt="2023-04-28T14:41:09.020" v="6962" actId="14100"/>
            <ac:spMkLst>
              <pc:docMk/>
              <pc:sldMasterMk cId="4287275119" sldId="2147483648"/>
              <pc:sldLayoutMk cId="2426046455" sldId="2147483649"/>
              <ac:spMk id="26" creationId="{46C76E19-34A3-475B-FF2A-17704487CB34}"/>
            </ac:spMkLst>
          </pc:spChg>
        </pc:sldLayoutChg>
        <pc:sldLayoutChg chg="addSp modSp mod">
          <pc:chgData name="Communication AFAO" userId="fc852b8388f36a58" providerId="LiveId" clId="{74045379-3EEC-4C27-9CD0-BA0F0BB7A97D}" dt="2023-04-28T12:18:59.757" v="39" actId="208"/>
          <pc:sldLayoutMkLst>
            <pc:docMk/>
            <pc:sldMasterMk cId="4287275119" sldId="2147483648"/>
            <pc:sldLayoutMk cId="3804236514" sldId="2147483650"/>
          </pc:sldLayoutMkLst>
          <pc:spChg chg="add mod">
            <ac:chgData name="Communication AFAO" userId="fc852b8388f36a58" providerId="LiveId" clId="{74045379-3EEC-4C27-9CD0-BA0F0BB7A97D}" dt="2023-04-28T12:18:40.490" v="37"/>
            <ac:spMkLst>
              <pc:docMk/>
              <pc:sldMasterMk cId="4287275119" sldId="2147483648"/>
              <pc:sldLayoutMk cId="3804236514" sldId="2147483650"/>
              <ac:spMk id="7" creationId="{13973F51-F60F-C733-45EA-19AE2A53CD8C}"/>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8" creationId="{E3844258-0E30-263C-0DA0-880EA1C5A6C5}"/>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9" creationId="{3F21C176-5CA7-D18E-FED9-6D763B4E3DC5}"/>
            </ac:spMkLst>
          </pc:spChg>
          <pc:spChg chg="add mod">
            <ac:chgData name="Communication AFAO" userId="fc852b8388f36a58" providerId="LiveId" clId="{74045379-3EEC-4C27-9CD0-BA0F0BB7A97D}" dt="2023-04-28T12:18:59.757" v="39" actId="208"/>
            <ac:spMkLst>
              <pc:docMk/>
              <pc:sldMasterMk cId="4287275119" sldId="2147483648"/>
              <pc:sldLayoutMk cId="3804236514" sldId="2147483650"/>
              <ac:spMk id="10" creationId="{6DE67973-A86A-C73D-D45D-D155D5E4BDAD}"/>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11" creationId="{4F5A336E-D9B4-582C-9E0C-4C697DB79CB7}"/>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12" creationId="{E5CC1A3E-C869-5284-47E9-FC8178681D41}"/>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13" creationId="{915F1C7C-C854-DEEC-349E-A47365A38439}"/>
            </ac:spMkLst>
          </pc:spChg>
          <pc:spChg chg="add mod">
            <ac:chgData name="Communication AFAO" userId="fc852b8388f36a58" providerId="LiveId" clId="{74045379-3EEC-4C27-9CD0-BA0F0BB7A97D}" dt="2023-04-28T12:18:40.490" v="37"/>
            <ac:spMkLst>
              <pc:docMk/>
              <pc:sldMasterMk cId="4287275119" sldId="2147483648"/>
              <pc:sldLayoutMk cId="3804236514" sldId="2147483650"/>
              <ac:spMk id="14" creationId="{B4FA9900-047E-7842-B328-45788590F8E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DA2583-0C7E-48F1-A199-3886D918B1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6D9FC414-6F7F-40D9-AA5D-97616226DB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BAC5-A97A-45CA-A205-393BB98A28CE}" type="datetimeFigureOut">
              <a:rPr lang="fr-FR" smtClean="0"/>
              <a:t>12/06/2023</a:t>
            </a:fld>
            <a:endParaRPr lang="fr-FR" dirty="0"/>
          </a:p>
        </p:txBody>
      </p:sp>
      <p:sp>
        <p:nvSpPr>
          <p:cNvPr id="4" name="Espace réservé du pied de page 3">
            <a:extLst>
              <a:ext uri="{FF2B5EF4-FFF2-40B4-BE49-F238E27FC236}">
                <a16:creationId xmlns:a16="http://schemas.microsoft.com/office/drawing/2014/main" id="{BD02AFA7-4B99-46CC-870A-EE46FC498D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DAA922E1-0DF1-4375-A7D9-38D421BD22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26557-7811-4843-899C-F7964BB56E3A}" type="slidenum">
              <a:rPr lang="fr-FR" smtClean="0"/>
              <a:t>‹N°›</a:t>
            </a:fld>
            <a:endParaRPr lang="fr-FR" dirty="0"/>
          </a:p>
        </p:txBody>
      </p:sp>
    </p:spTree>
    <p:extLst>
      <p:ext uri="{BB962C8B-B14F-4D97-AF65-F5344CB8AC3E}">
        <p14:creationId xmlns:p14="http://schemas.microsoft.com/office/powerpoint/2010/main" val="2694141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5E753-9E15-493D-BE08-20A1A9315D93}" type="datetimeFigureOut">
              <a:rPr lang="fr-FR" smtClean="0"/>
              <a:t>12/06/2023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E7A34-9679-43B5-9DC3-41A5762F953E}" type="slidenum">
              <a:rPr lang="fr-FR" smtClean="0"/>
              <a:t>‹N°›</a:t>
            </a:fld>
            <a:endParaRPr lang="fr-FR" dirty="0"/>
          </a:p>
        </p:txBody>
      </p:sp>
    </p:spTree>
    <p:extLst>
      <p:ext uri="{BB962C8B-B14F-4D97-AF65-F5344CB8AC3E}">
        <p14:creationId xmlns:p14="http://schemas.microsoft.com/office/powerpoint/2010/main" val="2066557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2E7A34-9679-43B5-9DC3-41A5762F953E}" type="slidenum">
              <a:rPr lang="fr-FR" smtClean="0"/>
              <a:t>1</a:t>
            </a:fld>
            <a:endParaRPr lang="fr-FR" dirty="0"/>
          </a:p>
        </p:txBody>
      </p:sp>
    </p:spTree>
    <p:extLst>
      <p:ext uri="{BB962C8B-B14F-4D97-AF65-F5344CB8AC3E}">
        <p14:creationId xmlns:p14="http://schemas.microsoft.com/office/powerpoint/2010/main" val="291805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Les goûts, les parfums et les textures se révèlent un apprentissage pour les enfants nés avec cette malformation rare, qui passe par une rééducation longue et quotidienne. Souvent, ils sont longtemps nourris par gastrostomie ; cette nutrition entérale leur permet de s’alimenter de manière équilibrée, mais ne permet pas d'éduquer les sens de l'enfant faute de sollicitations orales, et donc gustatives, mais aussi tactiles, olfactives (et visuelles, voire auditives). </a:t>
            </a:r>
          </a:p>
          <a:p>
            <a:br>
              <a:rPr lang="fr-FR" sz="1800" b="0" i="0" u="none" strike="noStrike" baseline="0" dirty="0">
                <a:solidFill>
                  <a:srgbClr val="000000"/>
                </a:solidFill>
                <a:latin typeface="Calibri" panose="020F0502020204030204" pitchFamily="34" charset="0"/>
              </a:rPr>
            </a:br>
            <a:r>
              <a:rPr lang="fr-FR" sz="1800" b="0" i="0" u="none" strike="noStrike" baseline="0" dirty="0">
                <a:solidFill>
                  <a:srgbClr val="000000"/>
                </a:solidFill>
                <a:latin typeface="Calibri" panose="020F0502020204030204" pitchFamily="34" charset="0"/>
              </a:rPr>
              <a:t>La sphère orale a de plus souvent été malmenée par les investigations, opérations, soins, douleurs (reflux gastro-œsophagien, douleurs post-opératoires…). La sphère orale n’est plus une zone de plaisir.</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 cadre alimentaire difficile efface l’envie de se nourrir et le plaisir de manger ; ce rapport compliqué avec les aliments déstabilise les parents qui ne savent plus comment présenter la nourriture ni comment lui redonner de la saveur. Ces troubles de l’oralité alimentaire relèvent d’une prise en charge multidisciplinaire, ils touchent à la fois le sensoriel, l’affectif, le relationnel, mais aussi le développement neuro-fonctionnel (déglutition, motricité digestive). </a:t>
            </a:r>
          </a:p>
          <a:p>
            <a:endParaRPr lang="fr-FR" sz="1800" b="1"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Ces ateliers entrent dans le cadre de la prévention et de la prise en charge de ces troubles alimentaires, actés ou futurs, dans une approche pluridisciplinaire. </a:t>
            </a:r>
            <a:r>
              <a:rPr lang="fr-FR" sz="1800" b="0" i="0" u="none" strike="noStrike" baseline="0" dirty="0">
                <a:solidFill>
                  <a:srgbClr val="000000"/>
                </a:solidFill>
                <a:latin typeface="Calibri" panose="020F0502020204030204" pitchFamily="34" charset="0"/>
              </a:rPr>
              <a:t>Encadrés par des professionnels de santé – orthophoniste, diététicien ou psychologue, tous spécialistes des troubles de l’oralité alimentaire – ils pourront apprendre et découvrir tout en cuisinant. </a:t>
            </a:r>
            <a:endParaRPr lang="fr-FR" sz="1200" b="1" dirty="0">
              <a:solidFill>
                <a:srgbClr val="000000"/>
              </a:solidFill>
              <a:latin typeface="Gotham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0000"/>
              </a:solidFill>
              <a:latin typeface="Gotham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00"/>
                </a:solidFill>
                <a:latin typeface="Gotham Light" pitchFamily="50" charset="0"/>
              </a:rPr>
              <a:t>Les troubles de l’oralité alimentaire relèvent d’une prise en charge multidisciplinaire, ils touchent à la fois le sensoriel, l’affectif, le relationnel, mais aussi le développement neuro-fonctionnel (déglutition, motricité digestive). </a:t>
            </a:r>
          </a:p>
          <a:p>
            <a:endParaRPr lang="fr-FR" dirty="0"/>
          </a:p>
        </p:txBody>
      </p:sp>
      <p:sp>
        <p:nvSpPr>
          <p:cNvPr id="4" name="Espace réservé du numéro de diapositive 3"/>
          <p:cNvSpPr>
            <a:spLocks noGrp="1"/>
          </p:cNvSpPr>
          <p:nvPr>
            <p:ph type="sldNum" sz="quarter" idx="5"/>
          </p:nvPr>
        </p:nvSpPr>
        <p:spPr/>
        <p:txBody>
          <a:bodyPr/>
          <a:lstStyle/>
          <a:p>
            <a:fld id="{A42E7A34-9679-43B5-9DC3-41A5762F953E}" type="slidenum">
              <a:rPr lang="fr-FR" smtClean="0"/>
              <a:t>2</a:t>
            </a:fld>
            <a:endParaRPr lang="fr-FR" dirty="0"/>
          </a:p>
        </p:txBody>
      </p:sp>
    </p:spTree>
    <p:extLst>
      <p:ext uri="{BB962C8B-B14F-4D97-AF65-F5344CB8AC3E}">
        <p14:creationId xmlns:p14="http://schemas.microsoft.com/office/powerpoint/2010/main" val="177152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 en se concentrant principalement sur le toucher, le goût et le visuel. Il s’agit de stimuler les capacités sensorielles (et par la même relationnelles) de l’enfant pour favoriser son développement. </a:t>
            </a:r>
          </a:p>
          <a:p>
            <a:endParaRPr lang="fr-FR" dirty="0"/>
          </a:p>
        </p:txBody>
      </p:sp>
      <p:sp>
        <p:nvSpPr>
          <p:cNvPr id="4" name="Espace réservé du numéro de diapositive 3"/>
          <p:cNvSpPr>
            <a:spLocks noGrp="1"/>
          </p:cNvSpPr>
          <p:nvPr>
            <p:ph type="sldNum" sz="quarter" idx="5"/>
          </p:nvPr>
        </p:nvSpPr>
        <p:spPr/>
        <p:txBody>
          <a:bodyPr/>
          <a:lstStyle/>
          <a:p>
            <a:fld id="{A42E7A34-9679-43B5-9DC3-41A5762F953E}" type="slidenum">
              <a:rPr lang="fr-FR" smtClean="0"/>
              <a:t>3</a:t>
            </a:fld>
            <a:endParaRPr lang="fr-FR" dirty="0"/>
          </a:p>
        </p:txBody>
      </p:sp>
    </p:spTree>
    <p:extLst>
      <p:ext uri="{BB962C8B-B14F-4D97-AF65-F5344CB8AC3E}">
        <p14:creationId xmlns:p14="http://schemas.microsoft.com/office/powerpoint/2010/main" val="135980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AFAO a déjà de l’expérience. Dans la continuité de ce qu’elle fait déjà. </a:t>
            </a:r>
            <a:r>
              <a:rPr lang="fr-FR" b="0" i="0" dirty="0">
                <a:solidFill>
                  <a:srgbClr val="050505"/>
                </a:solidFill>
                <a:effectLst/>
                <a:latin typeface="Segoe UI Historic" panose="020B0502040204020203" pitchFamily="34" charset="0"/>
              </a:rPr>
              <a:t>c Stéphanie Bienvenu, ancienne finaliste du Meilleur Pâtissier! </a:t>
            </a:r>
            <a:endParaRPr lang="fr-FR" dirty="0"/>
          </a:p>
          <a:p>
            <a:endParaRPr lang="fr-FR" dirty="0"/>
          </a:p>
          <a:p>
            <a:r>
              <a:rPr lang="fr-FR" dirty="0"/>
              <a:t>Par groupe de 6, groupes d’enfants, éventuellement adultes</a:t>
            </a:r>
          </a:p>
          <a:p>
            <a:r>
              <a:rPr lang="fr-FR" dirty="0"/>
              <a:t>8 à 10 ateliers</a:t>
            </a:r>
          </a:p>
          <a:p>
            <a:r>
              <a:rPr lang="fr-FR" dirty="0"/>
              <a:t>2 à 16 ans ou adultes présentant une dysphagie ou autre trouble</a:t>
            </a:r>
          </a:p>
          <a:p>
            <a:r>
              <a:rPr lang="fr-FR" dirty="0"/>
              <a:t>Idéalement  ateliers au total de 2023 à 2025</a:t>
            </a:r>
          </a:p>
          <a:p>
            <a:endParaRPr lang="fr-FR" dirty="0"/>
          </a:p>
          <a:p>
            <a:r>
              <a:rPr lang="fr-FR" dirty="0"/>
              <a:t>AFAO a de l’expérience dans ces ateliers. Elle en a déjà fait. </a:t>
            </a:r>
          </a:p>
          <a:p>
            <a:endParaRPr lang="fr-FR" dirty="0"/>
          </a:p>
          <a:p>
            <a:r>
              <a:rPr lang="fr-FR" sz="1800" b="0" i="0" u="none" strike="noStrike" baseline="0" dirty="0">
                <a:solidFill>
                  <a:srgbClr val="000000"/>
                </a:solidFill>
                <a:latin typeface="Calibri" panose="020F0502020204030204" pitchFamily="34" charset="0"/>
              </a:rPr>
              <a:t>Les déroulés et recettes de ces ateliers seront </a:t>
            </a:r>
            <a:r>
              <a:rPr lang="fr-FR" sz="1800" b="0" i="0" u="none" strike="noStrike" baseline="0" dirty="0" err="1">
                <a:solidFill>
                  <a:srgbClr val="000000"/>
                </a:solidFill>
                <a:latin typeface="Calibri" panose="020F0502020204030204" pitchFamily="34" charset="0"/>
              </a:rPr>
              <a:t>co-construits</a:t>
            </a:r>
            <a:r>
              <a:rPr lang="fr-FR" sz="1800" b="0" i="0" u="none" strike="noStrike" baseline="0" dirty="0">
                <a:solidFill>
                  <a:srgbClr val="000000"/>
                </a:solidFill>
                <a:latin typeface="Calibri" panose="020F0502020204030204" pitchFamily="34" charset="0"/>
              </a:rPr>
              <a:t> avec le praticien, le chef cuisinier ou pâtissier et la chargée de communication et de développement de l’AFAO, en fonction des compétences et expertises de chacun. </a:t>
            </a:r>
          </a:p>
          <a:p>
            <a:r>
              <a:rPr lang="fr-FR" sz="1800" b="0" i="0" u="none" strike="noStrike" baseline="0" dirty="0">
                <a:solidFill>
                  <a:srgbClr val="000000"/>
                </a:solidFill>
                <a:latin typeface="Calibri" panose="020F0502020204030204" pitchFamily="34" charset="0"/>
              </a:rPr>
              <a:t>Son animation est soutenue par les interventions , conseils et recommandations du praticien. </a:t>
            </a:r>
          </a:p>
          <a:p>
            <a:r>
              <a:rPr lang="fr-FR" sz="1800" b="0" i="0" u="none" strike="noStrike" baseline="0" dirty="0">
                <a:solidFill>
                  <a:srgbClr val="000000"/>
                </a:solidFill>
                <a:latin typeface="Calibri" panose="020F0502020204030204" pitchFamily="34" charset="0"/>
              </a:rPr>
              <a:t>Pour les ateliers enfants, à la fin de l’atelier chaque famille se verra remettre des fiches oralité une année de défis sensoriels autour de l’alimentation, rédigées par une orthophoniste spécialiste de l’oralité alimentaire et publiée en 2020 par l’AFAO (co-financées par </a:t>
            </a:r>
            <a:r>
              <a:rPr lang="fr-FR" sz="1800" b="0" i="0" u="none" strike="noStrike" baseline="0" dirty="0" err="1">
                <a:solidFill>
                  <a:srgbClr val="000000"/>
                </a:solidFill>
                <a:latin typeface="Calibri" panose="020F0502020204030204" pitchFamily="34" charset="0"/>
              </a:rPr>
              <a:t>Fimatho</a:t>
            </a:r>
            <a:r>
              <a:rPr lang="fr-FR" sz="1800" b="0" i="0" u="none" strike="noStrike" baseline="0" dirty="0">
                <a:solidFill>
                  <a:srgbClr val="000000"/>
                </a:solidFill>
                <a:latin typeface="Calibri" panose="020F0502020204030204" pitchFamily="34" charset="0"/>
              </a:rPr>
              <a:t>). Les enfants participants se verront remettre un petit cadeau (à définir) pour récompenser leurs efforts de participation.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Questions évaluation : enfants/parents;</a:t>
            </a:r>
          </a:p>
          <a:p>
            <a:endParaRPr lang="fr-FR" dirty="0"/>
          </a:p>
        </p:txBody>
      </p:sp>
      <p:sp>
        <p:nvSpPr>
          <p:cNvPr id="4" name="Espace réservé du numéro de diapositive 3"/>
          <p:cNvSpPr>
            <a:spLocks noGrp="1"/>
          </p:cNvSpPr>
          <p:nvPr>
            <p:ph type="sldNum" sz="quarter" idx="5"/>
          </p:nvPr>
        </p:nvSpPr>
        <p:spPr/>
        <p:txBody>
          <a:bodyPr/>
          <a:lstStyle/>
          <a:p>
            <a:fld id="{A42E7A34-9679-43B5-9DC3-41A5762F953E}" type="slidenum">
              <a:rPr lang="fr-FR" smtClean="0"/>
              <a:t>4</a:t>
            </a:fld>
            <a:endParaRPr lang="fr-FR" dirty="0"/>
          </a:p>
        </p:txBody>
      </p:sp>
    </p:spTree>
    <p:extLst>
      <p:ext uri="{BB962C8B-B14F-4D97-AF65-F5344CB8AC3E}">
        <p14:creationId xmlns:p14="http://schemas.microsoft.com/office/powerpoint/2010/main" val="119625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AFAO a déjà de l’expérience. Dans la continuité de ce qu’elle fait déjà. </a:t>
            </a:r>
            <a:r>
              <a:rPr lang="fr-FR" b="0" i="0">
                <a:solidFill>
                  <a:srgbClr val="050505"/>
                </a:solidFill>
                <a:effectLst/>
                <a:latin typeface="Segoe UI Historic" panose="020B0502040204020203" pitchFamily="34" charset="0"/>
              </a:rPr>
              <a:t>c Stéphanie Bienvenu, ancienne finaliste du Meilleur Pâtissier! </a:t>
            </a:r>
            <a:endParaRPr lang="fr-FR" dirty="0"/>
          </a:p>
          <a:p>
            <a:endParaRPr lang="fr-FR" dirty="0"/>
          </a:p>
          <a:p>
            <a:r>
              <a:rPr lang="fr-FR" dirty="0"/>
              <a:t>Par groupe de 6, groupes d’enfants, éventuellement adultes</a:t>
            </a:r>
          </a:p>
          <a:p>
            <a:r>
              <a:rPr lang="fr-FR" dirty="0"/>
              <a:t>8 à 10 ateliers</a:t>
            </a:r>
          </a:p>
          <a:p>
            <a:r>
              <a:rPr lang="fr-FR" dirty="0"/>
              <a:t>2 à 16 ans ou adultes présentant une dysphagie ou autre trouble</a:t>
            </a:r>
          </a:p>
          <a:p>
            <a:r>
              <a:rPr lang="fr-FR" dirty="0"/>
              <a:t>Idéalement  ateliers au total de 2023 à 2025</a:t>
            </a:r>
          </a:p>
          <a:p>
            <a:endParaRPr lang="fr-FR" dirty="0"/>
          </a:p>
          <a:p>
            <a:r>
              <a:rPr lang="fr-FR" dirty="0"/>
              <a:t>AFAO a de l’expérience dans ces ateliers. Elle en a déjà fait. </a:t>
            </a:r>
          </a:p>
          <a:p>
            <a:endParaRPr lang="fr-FR" dirty="0"/>
          </a:p>
          <a:p>
            <a:r>
              <a:rPr lang="fr-FR" sz="1800" b="0" i="0" u="none" strike="noStrike" baseline="0" dirty="0">
                <a:solidFill>
                  <a:srgbClr val="000000"/>
                </a:solidFill>
                <a:latin typeface="Calibri" panose="020F0502020204030204" pitchFamily="34" charset="0"/>
              </a:rPr>
              <a:t>Les déroulés et recettes de ces ateliers seront </a:t>
            </a:r>
            <a:r>
              <a:rPr lang="fr-FR" sz="1800" b="0" i="0" u="none" strike="noStrike" baseline="0" dirty="0" err="1">
                <a:solidFill>
                  <a:srgbClr val="000000"/>
                </a:solidFill>
                <a:latin typeface="Calibri" panose="020F0502020204030204" pitchFamily="34" charset="0"/>
              </a:rPr>
              <a:t>co-construits</a:t>
            </a:r>
            <a:r>
              <a:rPr lang="fr-FR" sz="1800" b="0" i="0" u="none" strike="noStrike" baseline="0" dirty="0">
                <a:solidFill>
                  <a:srgbClr val="000000"/>
                </a:solidFill>
                <a:latin typeface="Calibri" panose="020F0502020204030204" pitchFamily="34" charset="0"/>
              </a:rPr>
              <a:t> avec le praticien, le chef cuisinier ou pâtissier et la chargée de communication et de développement de l’AFAO, en fonction des compétences et expertises de chacun. </a:t>
            </a:r>
          </a:p>
          <a:p>
            <a:r>
              <a:rPr lang="fr-FR" sz="1800" b="0" i="0" u="none" strike="noStrike" baseline="0" dirty="0">
                <a:solidFill>
                  <a:srgbClr val="000000"/>
                </a:solidFill>
                <a:latin typeface="Calibri" panose="020F0502020204030204" pitchFamily="34" charset="0"/>
              </a:rPr>
              <a:t>Son animation est soutenue par les interventions , conseils et recommandations du praticien. </a:t>
            </a:r>
          </a:p>
          <a:p>
            <a:r>
              <a:rPr lang="fr-FR" sz="1800" b="0" i="0" u="none" strike="noStrike" baseline="0" dirty="0">
                <a:solidFill>
                  <a:srgbClr val="000000"/>
                </a:solidFill>
                <a:latin typeface="Calibri" panose="020F0502020204030204" pitchFamily="34" charset="0"/>
              </a:rPr>
              <a:t>Pour les ateliers enfants, à la fin de l’atelier chaque famille se verra remettre des fiches oralité une année de défis sensoriels autour de l’alimentation, rédigées par une orthophoniste spécialiste de l’oralité alimentaire et publiée en 2020 par l’AFAO (co-financées par </a:t>
            </a:r>
            <a:r>
              <a:rPr lang="fr-FR" sz="1800" b="0" i="0" u="none" strike="noStrike" baseline="0" dirty="0" err="1">
                <a:solidFill>
                  <a:srgbClr val="000000"/>
                </a:solidFill>
                <a:latin typeface="Calibri" panose="020F0502020204030204" pitchFamily="34" charset="0"/>
              </a:rPr>
              <a:t>Fimatho</a:t>
            </a:r>
            <a:r>
              <a:rPr lang="fr-FR" sz="1800" b="0" i="0" u="none" strike="noStrike" baseline="0" dirty="0">
                <a:solidFill>
                  <a:srgbClr val="000000"/>
                </a:solidFill>
                <a:latin typeface="Calibri" panose="020F0502020204030204" pitchFamily="34" charset="0"/>
              </a:rPr>
              <a:t>). Les enfants participants se verront remettre un petit cadeau (à définir) pour récompenser leurs efforts de participation.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Questions évaluation : enfants/parents;</a:t>
            </a:r>
          </a:p>
          <a:p>
            <a:endParaRPr lang="fr-FR" dirty="0"/>
          </a:p>
        </p:txBody>
      </p:sp>
      <p:sp>
        <p:nvSpPr>
          <p:cNvPr id="4" name="Espace réservé du numéro de diapositive 3"/>
          <p:cNvSpPr>
            <a:spLocks noGrp="1"/>
          </p:cNvSpPr>
          <p:nvPr>
            <p:ph type="sldNum" sz="quarter" idx="5"/>
          </p:nvPr>
        </p:nvSpPr>
        <p:spPr/>
        <p:txBody>
          <a:bodyPr/>
          <a:lstStyle/>
          <a:p>
            <a:fld id="{A42E7A34-9679-43B5-9DC3-41A5762F953E}" type="slidenum">
              <a:rPr lang="fr-FR" smtClean="0"/>
              <a:t>5</a:t>
            </a:fld>
            <a:endParaRPr lang="fr-FR" dirty="0"/>
          </a:p>
        </p:txBody>
      </p:sp>
    </p:spTree>
    <p:extLst>
      <p:ext uri="{BB962C8B-B14F-4D97-AF65-F5344CB8AC3E}">
        <p14:creationId xmlns:p14="http://schemas.microsoft.com/office/powerpoint/2010/main" val="25497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4F2EE-B791-4F9D-8E77-6491DD758B9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8AFFE0E-D3A0-4D15-ACCC-23BC4A480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9B71F0-F5DA-41CC-BB5F-C76D1EC277C7}"/>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EC0692D5-CA94-4F36-9643-44223D9D005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CDCD2D7-488B-4D92-817A-AE397CFE2B72}"/>
              </a:ext>
            </a:extLst>
          </p:cNvPr>
          <p:cNvSpPr>
            <a:spLocks noGrp="1"/>
          </p:cNvSpPr>
          <p:nvPr>
            <p:ph type="sldNum" sz="quarter" idx="12"/>
          </p:nvPr>
        </p:nvSpPr>
        <p:spPr/>
        <p:txBody>
          <a:bodyPr/>
          <a:lstStyle/>
          <a:p>
            <a:fld id="{A3A4D94B-687A-452C-B73F-51B0FDC7AC77}" type="slidenum">
              <a:rPr lang="fr-FR" smtClean="0"/>
              <a:t>‹N°›</a:t>
            </a:fld>
            <a:endParaRPr lang="fr-FR" dirty="0"/>
          </a:p>
        </p:txBody>
      </p:sp>
      <p:sp>
        <p:nvSpPr>
          <p:cNvPr id="19" name="Rectangle 18">
            <a:extLst>
              <a:ext uri="{FF2B5EF4-FFF2-40B4-BE49-F238E27FC236}">
                <a16:creationId xmlns:a16="http://schemas.microsoft.com/office/drawing/2014/main" id="{151A90D5-9827-7D1E-48AD-F0CFC426D1B9}"/>
              </a:ext>
            </a:extLst>
          </p:cNvPr>
          <p:cNvSpPr/>
          <p:nvPr userDrawn="1"/>
        </p:nvSpPr>
        <p:spPr>
          <a:xfrm>
            <a:off x="63500" y="6692091"/>
            <a:ext cx="3630859" cy="367618"/>
          </a:xfrm>
          <a:prstGeom prst="rect">
            <a:avLst/>
          </a:prstGeom>
          <a:solidFill>
            <a:srgbClr val="FCD699"/>
          </a:solidFill>
          <a:ln>
            <a:solidFill>
              <a:srgbClr val="FCD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5432E5E-7E84-3B87-8F61-46ADF1312CEF}"/>
              </a:ext>
            </a:extLst>
          </p:cNvPr>
          <p:cNvSpPr/>
          <p:nvPr userDrawn="1"/>
        </p:nvSpPr>
        <p:spPr>
          <a:xfrm>
            <a:off x="8484268" y="-309876"/>
            <a:ext cx="3547308" cy="459261"/>
          </a:xfrm>
          <a:prstGeom prst="rect">
            <a:avLst/>
          </a:prstGeom>
          <a:solidFill>
            <a:srgbClr val="EFAAC9"/>
          </a:solidFill>
          <a:ln>
            <a:solidFill>
              <a:srgbClr val="EF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21" name="Rectangle 20">
            <a:extLst>
              <a:ext uri="{FF2B5EF4-FFF2-40B4-BE49-F238E27FC236}">
                <a16:creationId xmlns:a16="http://schemas.microsoft.com/office/drawing/2014/main" id="{EE2EFAE8-E363-A6F1-BEB3-1D172D8DA500}"/>
              </a:ext>
            </a:extLst>
          </p:cNvPr>
          <p:cNvSpPr/>
          <p:nvPr userDrawn="1"/>
        </p:nvSpPr>
        <p:spPr>
          <a:xfrm>
            <a:off x="160421" y="-312284"/>
            <a:ext cx="3529263" cy="462395"/>
          </a:xfrm>
          <a:prstGeom prst="rect">
            <a:avLst/>
          </a:prstGeom>
          <a:solidFill>
            <a:srgbClr val="FCD699"/>
          </a:solidFill>
          <a:ln>
            <a:solidFill>
              <a:srgbClr val="FCD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7246FEC-B4FF-9BEE-CFE5-DF62B92DB9D0}"/>
              </a:ext>
            </a:extLst>
          </p:cNvPr>
          <p:cNvSpPr/>
          <p:nvPr userDrawn="1"/>
        </p:nvSpPr>
        <p:spPr>
          <a:xfrm flipH="1">
            <a:off x="-290088" y="-11038"/>
            <a:ext cx="442484" cy="6869038"/>
          </a:xfrm>
          <a:prstGeom prst="rect">
            <a:avLst/>
          </a:prstGeom>
          <a:solidFill>
            <a:srgbClr val="7DD3F7"/>
          </a:solidFill>
          <a:ln>
            <a:solidFill>
              <a:srgbClr val="7DD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44A477F0-867A-4BDF-5537-3C4511B3D038}"/>
              </a:ext>
            </a:extLst>
          </p:cNvPr>
          <p:cNvSpPr/>
          <p:nvPr userDrawn="1"/>
        </p:nvSpPr>
        <p:spPr>
          <a:xfrm flipH="1">
            <a:off x="12039597" y="-11038"/>
            <a:ext cx="449178" cy="6869038"/>
          </a:xfrm>
          <a:prstGeom prst="rect">
            <a:avLst/>
          </a:prstGeom>
          <a:solidFill>
            <a:srgbClr val="A3D8C4"/>
          </a:solidFill>
          <a:ln>
            <a:solidFill>
              <a:srgbClr val="A3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4" name="Rectangle 23">
            <a:extLst>
              <a:ext uri="{FF2B5EF4-FFF2-40B4-BE49-F238E27FC236}">
                <a16:creationId xmlns:a16="http://schemas.microsoft.com/office/drawing/2014/main" id="{5C7CCC67-0C3C-BEBF-0039-6AA9701D9D2C}"/>
              </a:ext>
            </a:extLst>
          </p:cNvPr>
          <p:cNvSpPr/>
          <p:nvPr userDrawn="1"/>
        </p:nvSpPr>
        <p:spPr>
          <a:xfrm>
            <a:off x="3689684" y="-310230"/>
            <a:ext cx="4812629" cy="459258"/>
          </a:xfrm>
          <a:prstGeom prst="rect">
            <a:avLst/>
          </a:prstGeom>
          <a:solidFill>
            <a:srgbClr val="2D3483"/>
          </a:solidFill>
          <a:ln>
            <a:solidFill>
              <a:srgbClr val="2D3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25" name="Rectangle 24">
            <a:extLst>
              <a:ext uri="{FF2B5EF4-FFF2-40B4-BE49-F238E27FC236}">
                <a16:creationId xmlns:a16="http://schemas.microsoft.com/office/drawing/2014/main" id="{6A021879-5367-70FC-1B49-E2601E614100}"/>
              </a:ext>
            </a:extLst>
          </p:cNvPr>
          <p:cNvSpPr/>
          <p:nvPr userDrawn="1"/>
        </p:nvSpPr>
        <p:spPr>
          <a:xfrm>
            <a:off x="8488943" y="6692447"/>
            <a:ext cx="3547308" cy="365126"/>
          </a:xfrm>
          <a:prstGeom prst="rect">
            <a:avLst/>
          </a:prstGeom>
          <a:solidFill>
            <a:srgbClr val="EFAAC9"/>
          </a:solidFill>
          <a:ln>
            <a:solidFill>
              <a:srgbClr val="EF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26" name="Rectangle 25">
            <a:extLst>
              <a:ext uri="{FF2B5EF4-FFF2-40B4-BE49-F238E27FC236}">
                <a16:creationId xmlns:a16="http://schemas.microsoft.com/office/drawing/2014/main" id="{46C76E19-34A3-475B-FF2A-17704487CB34}"/>
              </a:ext>
            </a:extLst>
          </p:cNvPr>
          <p:cNvSpPr/>
          <p:nvPr userDrawn="1"/>
        </p:nvSpPr>
        <p:spPr>
          <a:xfrm>
            <a:off x="3694359" y="6692091"/>
            <a:ext cx="4812629" cy="365124"/>
          </a:xfrm>
          <a:prstGeom prst="rect">
            <a:avLst/>
          </a:prstGeom>
          <a:solidFill>
            <a:srgbClr val="2D3483"/>
          </a:solidFill>
          <a:ln>
            <a:solidFill>
              <a:srgbClr val="2D3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Tree>
    <p:extLst>
      <p:ext uri="{BB962C8B-B14F-4D97-AF65-F5344CB8AC3E}">
        <p14:creationId xmlns:p14="http://schemas.microsoft.com/office/powerpoint/2010/main" val="242604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34D58-EB32-4EA2-9C3D-927614106E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D8AC16D-D337-4527-8399-5FC02F0086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C5B678-AB20-4C74-9677-2B980743ED3A}"/>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ADDE2867-DC32-4FCA-837F-5AA38B9FF58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D825F2E-48F1-409A-90AD-12B148CD00D5}"/>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57839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C3E50A9-8EEC-4FB9-B82C-9D4B8F2842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5C860C9-DAD7-480E-939A-92F77F8DD7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E7A56E-E933-47B9-B54F-A0F02FF35CF4}"/>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BA5A2FBE-7094-4DE8-A362-F63B21DC410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FC49A89-5555-4F1A-B472-E5C13B58C34F}"/>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333425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677DB-3FD7-4723-81EF-1AF7BC646A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E643CD-6E07-4E90-9AA7-BE95D81D64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204245-CA5A-420D-B4DE-712AC87FC45A}"/>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7ECCE885-B7ED-47F5-920D-70A25DBB85C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0E0EBEA-850D-4861-9F64-6AD8F2A2BD3A}"/>
              </a:ext>
            </a:extLst>
          </p:cNvPr>
          <p:cNvSpPr>
            <a:spLocks noGrp="1"/>
          </p:cNvSpPr>
          <p:nvPr>
            <p:ph type="sldNum" sz="quarter" idx="12"/>
          </p:nvPr>
        </p:nvSpPr>
        <p:spPr/>
        <p:txBody>
          <a:bodyPr/>
          <a:lstStyle/>
          <a:p>
            <a:fld id="{A3A4D94B-687A-452C-B73F-51B0FDC7AC77}" type="slidenum">
              <a:rPr lang="fr-FR" smtClean="0"/>
              <a:t>‹N°›</a:t>
            </a:fld>
            <a:endParaRPr lang="fr-FR" dirty="0"/>
          </a:p>
        </p:txBody>
      </p:sp>
      <p:sp>
        <p:nvSpPr>
          <p:cNvPr id="7" name="Rectangle 6">
            <a:extLst>
              <a:ext uri="{FF2B5EF4-FFF2-40B4-BE49-F238E27FC236}">
                <a16:creationId xmlns:a16="http://schemas.microsoft.com/office/drawing/2014/main" id="{13973F51-F60F-C733-45EA-19AE2A53CD8C}"/>
              </a:ext>
            </a:extLst>
          </p:cNvPr>
          <p:cNvSpPr/>
          <p:nvPr userDrawn="1"/>
        </p:nvSpPr>
        <p:spPr>
          <a:xfrm>
            <a:off x="63500" y="6692091"/>
            <a:ext cx="3630859" cy="159635"/>
          </a:xfrm>
          <a:prstGeom prst="rect">
            <a:avLst/>
          </a:prstGeom>
          <a:solidFill>
            <a:srgbClr val="FCD699"/>
          </a:solidFill>
          <a:ln>
            <a:solidFill>
              <a:srgbClr val="FCD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3844258-0E30-263C-0DA0-880EA1C5A6C5}"/>
              </a:ext>
            </a:extLst>
          </p:cNvPr>
          <p:cNvSpPr/>
          <p:nvPr userDrawn="1"/>
        </p:nvSpPr>
        <p:spPr>
          <a:xfrm>
            <a:off x="8484268" y="-9168"/>
            <a:ext cx="3547308" cy="158553"/>
          </a:xfrm>
          <a:prstGeom prst="rect">
            <a:avLst/>
          </a:prstGeom>
          <a:solidFill>
            <a:srgbClr val="EFAAC9"/>
          </a:solidFill>
          <a:ln>
            <a:solidFill>
              <a:srgbClr val="EF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9" name="Rectangle 8">
            <a:extLst>
              <a:ext uri="{FF2B5EF4-FFF2-40B4-BE49-F238E27FC236}">
                <a16:creationId xmlns:a16="http://schemas.microsoft.com/office/drawing/2014/main" id="{3F21C176-5CA7-D18E-FED9-6D763B4E3DC5}"/>
              </a:ext>
            </a:extLst>
          </p:cNvPr>
          <p:cNvSpPr/>
          <p:nvPr userDrawn="1"/>
        </p:nvSpPr>
        <p:spPr>
          <a:xfrm>
            <a:off x="160421" y="-9524"/>
            <a:ext cx="3529263" cy="159635"/>
          </a:xfrm>
          <a:prstGeom prst="rect">
            <a:avLst/>
          </a:prstGeom>
          <a:solidFill>
            <a:srgbClr val="FCD699"/>
          </a:solidFill>
          <a:ln>
            <a:solidFill>
              <a:srgbClr val="FCD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DE67973-A86A-C73D-D45D-D155D5E4BDAD}"/>
              </a:ext>
            </a:extLst>
          </p:cNvPr>
          <p:cNvSpPr/>
          <p:nvPr userDrawn="1"/>
        </p:nvSpPr>
        <p:spPr>
          <a:xfrm flipH="1">
            <a:off x="-5" y="-11038"/>
            <a:ext cx="152401" cy="6869038"/>
          </a:xfrm>
          <a:prstGeom prst="rect">
            <a:avLst/>
          </a:prstGeom>
          <a:solidFill>
            <a:srgbClr val="7DD3F7"/>
          </a:solidFill>
          <a:ln>
            <a:solidFill>
              <a:srgbClr val="7DD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F5A336E-D9B4-582C-9E0C-4C697DB79CB7}"/>
              </a:ext>
            </a:extLst>
          </p:cNvPr>
          <p:cNvSpPr/>
          <p:nvPr userDrawn="1"/>
        </p:nvSpPr>
        <p:spPr>
          <a:xfrm flipH="1">
            <a:off x="12039598" y="-11038"/>
            <a:ext cx="152401" cy="6869038"/>
          </a:xfrm>
          <a:prstGeom prst="rect">
            <a:avLst/>
          </a:prstGeom>
          <a:solidFill>
            <a:srgbClr val="A3D8C4"/>
          </a:solidFill>
          <a:ln>
            <a:solidFill>
              <a:srgbClr val="A3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12" name="Rectangle 11">
            <a:extLst>
              <a:ext uri="{FF2B5EF4-FFF2-40B4-BE49-F238E27FC236}">
                <a16:creationId xmlns:a16="http://schemas.microsoft.com/office/drawing/2014/main" id="{E5CC1A3E-C869-5284-47E9-FC8178681D41}"/>
              </a:ext>
            </a:extLst>
          </p:cNvPr>
          <p:cNvSpPr/>
          <p:nvPr userDrawn="1"/>
        </p:nvSpPr>
        <p:spPr>
          <a:xfrm>
            <a:off x="3689684" y="-9524"/>
            <a:ext cx="4812629" cy="158552"/>
          </a:xfrm>
          <a:prstGeom prst="rect">
            <a:avLst/>
          </a:prstGeom>
          <a:solidFill>
            <a:srgbClr val="2D3483"/>
          </a:solidFill>
          <a:ln>
            <a:solidFill>
              <a:srgbClr val="2D3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13" name="Rectangle 12">
            <a:extLst>
              <a:ext uri="{FF2B5EF4-FFF2-40B4-BE49-F238E27FC236}">
                <a16:creationId xmlns:a16="http://schemas.microsoft.com/office/drawing/2014/main" id="{915F1C7C-C854-DEEC-349E-A47365A38439}"/>
              </a:ext>
            </a:extLst>
          </p:cNvPr>
          <p:cNvSpPr/>
          <p:nvPr userDrawn="1"/>
        </p:nvSpPr>
        <p:spPr>
          <a:xfrm>
            <a:off x="8488943" y="6692447"/>
            <a:ext cx="3547308" cy="158553"/>
          </a:xfrm>
          <a:prstGeom prst="rect">
            <a:avLst/>
          </a:prstGeom>
          <a:solidFill>
            <a:srgbClr val="EFAAC9"/>
          </a:solidFill>
          <a:ln>
            <a:solidFill>
              <a:srgbClr val="EF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
        <p:nvSpPr>
          <p:cNvPr id="14" name="Rectangle 13">
            <a:extLst>
              <a:ext uri="{FF2B5EF4-FFF2-40B4-BE49-F238E27FC236}">
                <a16:creationId xmlns:a16="http://schemas.microsoft.com/office/drawing/2014/main" id="{B4FA9900-047E-7842-B328-45788590F8E6}"/>
              </a:ext>
            </a:extLst>
          </p:cNvPr>
          <p:cNvSpPr/>
          <p:nvPr userDrawn="1"/>
        </p:nvSpPr>
        <p:spPr>
          <a:xfrm>
            <a:off x="3694359" y="6692091"/>
            <a:ext cx="4812629" cy="158552"/>
          </a:xfrm>
          <a:prstGeom prst="rect">
            <a:avLst/>
          </a:prstGeom>
          <a:solidFill>
            <a:srgbClr val="2D3483"/>
          </a:solidFill>
          <a:ln>
            <a:solidFill>
              <a:srgbClr val="2D3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AAC9"/>
              </a:solidFill>
            </a:endParaRPr>
          </a:p>
        </p:txBody>
      </p:sp>
    </p:spTree>
    <p:extLst>
      <p:ext uri="{BB962C8B-B14F-4D97-AF65-F5344CB8AC3E}">
        <p14:creationId xmlns:p14="http://schemas.microsoft.com/office/powerpoint/2010/main" val="380423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2EE35-49A5-45B7-BC6B-ED92C905F8F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174C3E8-AE00-4671-B65B-F3C55BC9B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9DBE957-FC6E-4D54-9DBE-E0BC0D35DCCD}"/>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14D14F2D-6661-483C-B3AF-5237E6A0351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EC04163-9025-4DB6-9531-5F92B4A0EB45}"/>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298046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6639D-6F38-4897-B2C4-C24425EDE2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052213-6E1B-4C5F-BB66-B3A93C69E31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3406DD-3D96-403B-95A7-EFE4009A064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2C23E8C-E5BF-47BA-816F-7E9DFB4D4516}"/>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6" name="Espace réservé du pied de page 5">
            <a:extLst>
              <a:ext uri="{FF2B5EF4-FFF2-40B4-BE49-F238E27FC236}">
                <a16:creationId xmlns:a16="http://schemas.microsoft.com/office/drawing/2014/main" id="{06D4AF9D-87EB-467D-85FC-070E56B504C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3499B8C-EAD9-4921-B16E-7B25DD48C041}"/>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345797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BA053-7273-4AEF-9170-1C9188BE883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CBA028-7E81-41BD-A2AF-11F870BA7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53CCC0-2374-43D9-BF45-C8D51AA24E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7D2330-8C11-4306-ACC8-230E46A08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9C0FCE4-E8C6-4FF0-839C-14DBBE8045D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AF2EBDE-1B33-4625-8A11-E4B61805ABF1}"/>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8" name="Espace réservé du pied de page 7">
            <a:extLst>
              <a:ext uri="{FF2B5EF4-FFF2-40B4-BE49-F238E27FC236}">
                <a16:creationId xmlns:a16="http://schemas.microsoft.com/office/drawing/2014/main" id="{97772222-5331-47C1-BA20-10AB0504FEC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3E4130C2-0CA2-447A-9074-CA9EF9F6AE3C}"/>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61057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42846-8834-4F3B-808B-C50B6A180D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CD5EB46-EA54-459C-AC77-2609F78CE28E}"/>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4" name="Espace réservé du pied de page 3">
            <a:extLst>
              <a:ext uri="{FF2B5EF4-FFF2-40B4-BE49-F238E27FC236}">
                <a16:creationId xmlns:a16="http://schemas.microsoft.com/office/drawing/2014/main" id="{24378E29-F869-47DE-BAA7-C6D70364519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2A75753-D399-495A-BE57-E24C87B37375}"/>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351499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E8A63D-2385-49E2-8CC0-ADF009294E1D}"/>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3" name="Espace réservé du pied de page 2">
            <a:extLst>
              <a:ext uri="{FF2B5EF4-FFF2-40B4-BE49-F238E27FC236}">
                <a16:creationId xmlns:a16="http://schemas.microsoft.com/office/drawing/2014/main" id="{8E052EBB-41A3-4FAE-AFF0-67913266BF58}"/>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0C25B5-7C56-495B-91B4-A497BB3D00ED}"/>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1992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11E43-6863-41E6-81BF-8EC9CBF3BF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F6214C-125A-4857-9DFE-DB3733F11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05BE9F3-7C81-47D4-93B3-59A83BD6E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7FCDCC-1A5B-452B-A5FF-7AB519BCADF0}"/>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6" name="Espace réservé du pied de page 5">
            <a:extLst>
              <a:ext uri="{FF2B5EF4-FFF2-40B4-BE49-F238E27FC236}">
                <a16:creationId xmlns:a16="http://schemas.microsoft.com/office/drawing/2014/main" id="{E28875A7-BCB9-41ED-973C-7460EB82B83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1768F4D-BDB5-4C9D-A776-B92F5515D09B}"/>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232608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FCA49-7E4D-47EF-9C7B-C073060EF8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0444899-04F4-49CB-9F5D-27868EC0B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085D8F8E-8A43-4DB6-95FE-4CCFBF1CD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BCAD49-E22A-4AB5-9A6C-65FBBFF37FFA}"/>
              </a:ext>
            </a:extLst>
          </p:cNvPr>
          <p:cNvSpPr>
            <a:spLocks noGrp="1"/>
          </p:cNvSpPr>
          <p:nvPr>
            <p:ph type="dt" sz="half" idx="10"/>
          </p:nvPr>
        </p:nvSpPr>
        <p:spPr/>
        <p:txBody>
          <a:bodyPr/>
          <a:lstStyle/>
          <a:p>
            <a:fld id="{EE33A2FE-EC19-4B5F-823C-695799969DC4}" type="datetimeFigureOut">
              <a:rPr lang="fr-FR" smtClean="0"/>
              <a:t>12/06/2023</a:t>
            </a:fld>
            <a:endParaRPr lang="fr-FR" dirty="0"/>
          </a:p>
        </p:txBody>
      </p:sp>
      <p:sp>
        <p:nvSpPr>
          <p:cNvPr id="6" name="Espace réservé du pied de page 5">
            <a:extLst>
              <a:ext uri="{FF2B5EF4-FFF2-40B4-BE49-F238E27FC236}">
                <a16:creationId xmlns:a16="http://schemas.microsoft.com/office/drawing/2014/main" id="{C65A37F5-F5F6-4A0C-A985-48F5E634BB3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08F6DF4-2923-4E6E-A651-1A93C0B872E6}"/>
              </a:ext>
            </a:extLst>
          </p:cNvPr>
          <p:cNvSpPr>
            <a:spLocks noGrp="1"/>
          </p:cNvSpPr>
          <p:nvPr>
            <p:ph type="sldNum" sz="quarter" idx="12"/>
          </p:nvPr>
        </p:nvSpPr>
        <p:spPr/>
        <p:txBody>
          <a:bodyPr/>
          <a:lstStyle/>
          <a:p>
            <a:fld id="{A3A4D94B-687A-452C-B73F-51B0FDC7AC77}" type="slidenum">
              <a:rPr lang="fr-FR" smtClean="0"/>
              <a:t>‹N°›</a:t>
            </a:fld>
            <a:endParaRPr lang="fr-FR" dirty="0"/>
          </a:p>
        </p:txBody>
      </p:sp>
    </p:spTree>
    <p:extLst>
      <p:ext uri="{BB962C8B-B14F-4D97-AF65-F5344CB8AC3E}">
        <p14:creationId xmlns:p14="http://schemas.microsoft.com/office/powerpoint/2010/main" val="181935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F3069A-3F96-4511-ADE4-2BC8B88A0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CE4D5F-8B9A-429F-A390-F638E93C1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5777FE-AAA3-44E6-8D17-6798108F8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3A2FE-EC19-4B5F-823C-695799969DC4}" type="datetimeFigureOut">
              <a:rPr lang="fr-FR" smtClean="0"/>
              <a:t>12/06/2023</a:t>
            </a:fld>
            <a:endParaRPr lang="fr-FR" dirty="0"/>
          </a:p>
        </p:txBody>
      </p:sp>
      <p:sp>
        <p:nvSpPr>
          <p:cNvPr id="5" name="Espace réservé du pied de page 4">
            <a:extLst>
              <a:ext uri="{FF2B5EF4-FFF2-40B4-BE49-F238E27FC236}">
                <a16:creationId xmlns:a16="http://schemas.microsoft.com/office/drawing/2014/main" id="{A355922B-40DE-4502-B9E4-3365D8E0A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C3173BB4-6C4D-4754-B567-51B229A41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4D94B-687A-452C-B73F-51B0FDC7AC77}" type="slidenum">
              <a:rPr lang="fr-FR" smtClean="0"/>
              <a:t>‹N°›</a:t>
            </a:fld>
            <a:endParaRPr lang="fr-FR" dirty="0"/>
          </a:p>
        </p:txBody>
      </p:sp>
    </p:spTree>
    <p:extLst>
      <p:ext uri="{BB962C8B-B14F-4D97-AF65-F5344CB8AC3E}">
        <p14:creationId xmlns:p14="http://schemas.microsoft.com/office/powerpoint/2010/main" val="428727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8461D7-8B8E-455B-A15A-489F727C0769}"/>
              </a:ext>
            </a:extLst>
          </p:cNvPr>
          <p:cNvPicPr>
            <a:picLocks noChangeAspect="1"/>
          </p:cNvPicPr>
          <p:nvPr/>
        </p:nvPicPr>
        <p:blipFill rotWithShape="1">
          <a:blip r:embed="rId3">
            <a:extLst>
              <a:ext uri="{28A0092B-C50C-407E-A947-70E740481C1C}">
                <a14:useLocalDpi xmlns:a14="http://schemas.microsoft.com/office/drawing/2010/main" val="0"/>
              </a:ext>
            </a:extLst>
          </a:blip>
          <a:srcRect l="51021" t="9473" r="7609" b="20543"/>
          <a:stretch/>
        </p:blipFill>
        <p:spPr>
          <a:xfrm>
            <a:off x="166057" y="4517268"/>
            <a:ext cx="1948083" cy="2191680"/>
          </a:xfrm>
          <a:prstGeom prst="rect">
            <a:avLst/>
          </a:prstGeom>
        </p:spPr>
      </p:pic>
      <p:pic>
        <p:nvPicPr>
          <p:cNvPr id="19" name="Image 18" descr="Une image contenant intérieur, repas&#10;&#10;Description générée automatiquement">
            <a:extLst>
              <a:ext uri="{FF2B5EF4-FFF2-40B4-BE49-F238E27FC236}">
                <a16:creationId xmlns:a16="http://schemas.microsoft.com/office/drawing/2014/main" id="{09CB0310-4C45-4A54-BB1A-A474442B470C}"/>
              </a:ext>
            </a:extLst>
          </p:cNvPr>
          <p:cNvPicPr>
            <a:picLocks noChangeAspect="1"/>
          </p:cNvPicPr>
          <p:nvPr/>
        </p:nvPicPr>
        <p:blipFill rotWithShape="1">
          <a:blip r:embed="rId4">
            <a:extLst>
              <a:ext uri="{28A0092B-C50C-407E-A947-70E740481C1C}">
                <a14:useLocalDpi xmlns:a14="http://schemas.microsoft.com/office/drawing/2010/main" val="0"/>
              </a:ext>
            </a:extLst>
          </a:blip>
          <a:srcRect l="10446" t="26738" r="5973" b="17805"/>
          <a:stretch/>
        </p:blipFill>
        <p:spPr>
          <a:xfrm>
            <a:off x="9861792" y="4506487"/>
            <a:ext cx="2201564" cy="2191681"/>
          </a:xfrm>
          <a:prstGeom prst="rect">
            <a:avLst/>
          </a:prstGeom>
        </p:spPr>
      </p:pic>
      <p:pic>
        <p:nvPicPr>
          <p:cNvPr id="4" name="Image 3" descr="Une image contenant logo&#10;&#10;Description générée automatiquement">
            <a:extLst>
              <a:ext uri="{FF2B5EF4-FFF2-40B4-BE49-F238E27FC236}">
                <a16:creationId xmlns:a16="http://schemas.microsoft.com/office/drawing/2014/main" id="{EB46C603-9265-5B39-665E-112A63C9A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1207" y="3048432"/>
            <a:ext cx="2847273" cy="1381470"/>
          </a:xfrm>
          <a:prstGeom prst="rect">
            <a:avLst/>
          </a:prstGeom>
        </p:spPr>
      </p:pic>
      <p:sp>
        <p:nvSpPr>
          <p:cNvPr id="15" name="Rectangle 14">
            <a:extLst>
              <a:ext uri="{FF2B5EF4-FFF2-40B4-BE49-F238E27FC236}">
                <a16:creationId xmlns:a16="http://schemas.microsoft.com/office/drawing/2014/main" id="{5317B2BF-D581-0637-4A67-F6AA2EE0C1C0}"/>
              </a:ext>
            </a:extLst>
          </p:cNvPr>
          <p:cNvSpPr/>
          <p:nvPr/>
        </p:nvSpPr>
        <p:spPr>
          <a:xfrm>
            <a:off x="2230670" y="4331368"/>
            <a:ext cx="45719" cy="2388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ous-titre 2">
            <a:extLst>
              <a:ext uri="{FF2B5EF4-FFF2-40B4-BE49-F238E27FC236}">
                <a16:creationId xmlns:a16="http://schemas.microsoft.com/office/drawing/2014/main" id="{27C19EA8-B8A7-5A59-D59A-AD203D6DBCC0}"/>
              </a:ext>
            </a:extLst>
          </p:cNvPr>
          <p:cNvSpPr txBox="1">
            <a:spLocks/>
          </p:cNvSpPr>
          <p:nvPr/>
        </p:nvSpPr>
        <p:spPr>
          <a:xfrm>
            <a:off x="0" y="476868"/>
            <a:ext cx="12192000" cy="21440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3200" b="1" dirty="0">
                <a:solidFill>
                  <a:srgbClr val="2D3483"/>
                </a:solidFill>
                <a:latin typeface="Gotham Medium" panose="02000604030000020004" pitchFamily="50" charset="0"/>
                <a:cs typeface="Amatic SC bold" panose="00000800000000000000" pitchFamily="2" charset="-79"/>
              </a:rPr>
              <a:t>ATELIERS CUISINE THÉRAPIE</a:t>
            </a:r>
          </a:p>
          <a:p>
            <a:pPr>
              <a:lnSpc>
                <a:spcPct val="100000"/>
              </a:lnSpc>
              <a:spcBef>
                <a:spcPts val="0"/>
              </a:spcBef>
            </a:pPr>
            <a:r>
              <a:rPr lang="fr-FR" sz="3200" b="1" dirty="0">
                <a:solidFill>
                  <a:srgbClr val="2D3483"/>
                </a:solidFill>
                <a:latin typeface="Gotham Medium" panose="02000604030000020004" pitchFamily="50" charset="0"/>
                <a:cs typeface="Amatic SC bold" panose="00000800000000000000" pitchFamily="2" charset="-79"/>
              </a:rPr>
              <a:t>POUR LES ENFANTS ATTEINTS </a:t>
            </a:r>
          </a:p>
          <a:p>
            <a:pPr>
              <a:lnSpc>
                <a:spcPct val="100000"/>
              </a:lnSpc>
              <a:spcBef>
                <a:spcPts val="0"/>
              </a:spcBef>
            </a:pPr>
            <a:r>
              <a:rPr lang="fr-FR" sz="3200" b="1" dirty="0">
                <a:solidFill>
                  <a:srgbClr val="2D3483"/>
                </a:solidFill>
                <a:latin typeface="Gotham Medium" panose="02000604030000020004" pitchFamily="50" charset="0"/>
                <a:cs typeface="Amatic SC bold" panose="00000800000000000000" pitchFamily="2" charset="-79"/>
              </a:rPr>
              <a:t>DE TROUBLES DE l’ORALITÉ</a:t>
            </a:r>
          </a:p>
        </p:txBody>
      </p:sp>
      <p:pic>
        <p:nvPicPr>
          <p:cNvPr id="9" name="Image 8" descr="Une image contenant Graphique, graphisme, créativité, cercle&#10;&#10;Description générée automatiquement">
            <a:extLst>
              <a:ext uri="{FF2B5EF4-FFF2-40B4-BE49-F238E27FC236}">
                <a16:creationId xmlns:a16="http://schemas.microsoft.com/office/drawing/2014/main" id="{0E8A08EA-B349-FCF3-A7F4-1897257794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974" y="2118686"/>
            <a:ext cx="1971066" cy="2266726"/>
          </a:xfrm>
          <a:prstGeom prst="rect">
            <a:avLst/>
          </a:prstGeom>
        </p:spPr>
      </p:pic>
      <p:pic>
        <p:nvPicPr>
          <p:cNvPr id="5" name="Image 4" descr="Une image contenant personne, habits, nourriture, bol&#10;&#10;Description générée automatiquement">
            <a:extLst>
              <a:ext uri="{FF2B5EF4-FFF2-40B4-BE49-F238E27FC236}">
                <a16:creationId xmlns:a16="http://schemas.microsoft.com/office/drawing/2014/main" id="{A03BC260-8579-491D-63E9-B73BB4AA8EA4}"/>
              </a:ext>
            </a:extLst>
          </p:cNvPr>
          <p:cNvPicPr>
            <a:picLocks noChangeAspect="1"/>
          </p:cNvPicPr>
          <p:nvPr/>
        </p:nvPicPr>
        <p:blipFill rotWithShape="1">
          <a:blip r:embed="rId7">
            <a:extLst>
              <a:ext uri="{28A0092B-C50C-407E-A947-70E740481C1C}">
                <a14:useLocalDpi xmlns:a14="http://schemas.microsoft.com/office/drawing/2010/main" val="0"/>
              </a:ext>
            </a:extLst>
          </a:blip>
          <a:srcRect l="10226"/>
          <a:stretch/>
        </p:blipFill>
        <p:spPr>
          <a:xfrm>
            <a:off x="2218062" y="4528432"/>
            <a:ext cx="2623418" cy="2191682"/>
          </a:xfrm>
          <a:prstGeom prst="rect">
            <a:avLst/>
          </a:prstGeom>
        </p:spPr>
      </p:pic>
      <p:pic>
        <p:nvPicPr>
          <p:cNvPr id="7" name="Image 6" descr="Une image contenant personne, habits, intérieur, Visage humain&#10;&#10;Description générée automatiquement">
            <a:extLst>
              <a:ext uri="{FF2B5EF4-FFF2-40B4-BE49-F238E27FC236}">
                <a16:creationId xmlns:a16="http://schemas.microsoft.com/office/drawing/2014/main" id="{2B5176B0-D72B-A65D-9A67-8228CD74C081}"/>
              </a:ext>
            </a:extLst>
          </p:cNvPr>
          <p:cNvPicPr>
            <a:picLocks noChangeAspect="1"/>
          </p:cNvPicPr>
          <p:nvPr/>
        </p:nvPicPr>
        <p:blipFill rotWithShape="1">
          <a:blip r:embed="rId8">
            <a:extLst>
              <a:ext uri="{28A0092B-C50C-407E-A947-70E740481C1C}">
                <a14:useLocalDpi xmlns:a14="http://schemas.microsoft.com/office/drawing/2010/main" val="0"/>
              </a:ext>
            </a:extLst>
          </a:blip>
          <a:srcRect l="13222" r="12612" b="2650"/>
          <a:stretch/>
        </p:blipFill>
        <p:spPr>
          <a:xfrm>
            <a:off x="4934656" y="4528432"/>
            <a:ext cx="2480113" cy="2169736"/>
          </a:xfrm>
          <a:prstGeom prst="rect">
            <a:avLst/>
          </a:prstGeom>
        </p:spPr>
      </p:pic>
      <p:pic>
        <p:nvPicPr>
          <p:cNvPr id="11" name="Image 10" descr="Une image contenant habits, personne, ballon, Visage humain&#10;&#10;Description générée automatiquement">
            <a:extLst>
              <a:ext uri="{FF2B5EF4-FFF2-40B4-BE49-F238E27FC236}">
                <a16:creationId xmlns:a16="http://schemas.microsoft.com/office/drawing/2014/main" id="{C6071B8C-662F-5290-A455-FC92AB8FCB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3399" y="4496604"/>
            <a:ext cx="2201564" cy="2201564"/>
          </a:xfrm>
          <a:prstGeom prst="rect">
            <a:avLst/>
          </a:prstGeom>
        </p:spPr>
      </p:pic>
    </p:spTree>
    <p:extLst>
      <p:ext uri="{BB962C8B-B14F-4D97-AF65-F5344CB8AC3E}">
        <p14:creationId xmlns:p14="http://schemas.microsoft.com/office/powerpoint/2010/main" val="167434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8A8C96-E1EA-7E31-8520-0D4086852BE5}"/>
              </a:ext>
            </a:extLst>
          </p:cNvPr>
          <p:cNvSpPr/>
          <p:nvPr/>
        </p:nvSpPr>
        <p:spPr>
          <a:xfrm>
            <a:off x="415350" y="1877051"/>
            <a:ext cx="11361299" cy="2077014"/>
          </a:xfrm>
          <a:prstGeom prst="rect">
            <a:avLst/>
          </a:prstGeom>
          <a:solidFill>
            <a:schemeClr val="bg1"/>
          </a:solidFill>
          <a:ln w="28575">
            <a:solidFill>
              <a:srgbClr val="ED0E7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8F92A7A-B42D-4A38-9B43-D380BCD4604E}"/>
              </a:ext>
            </a:extLst>
          </p:cNvPr>
          <p:cNvSpPr>
            <a:spLocks noGrp="1"/>
          </p:cNvSpPr>
          <p:nvPr>
            <p:ph type="title"/>
          </p:nvPr>
        </p:nvSpPr>
        <p:spPr>
          <a:xfrm>
            <a:off x="415350" y="518535"/>
            <a:ext cx="11508529" cy="1315494"/>
          </a:xfrm>
        </p:spPr>
        <p:txBody>
          <a:bodyPr>
            <a:noAutofit/>
          </a:bodyPr>
          <a:lstStyle/>
          <a:p>
            <a:r>
              <a:rPr lang="fr-FR" sz="4000" dirty="0">
                <a:solidFill>
                  <a:srgbClr val="2A3582"/>
                </a:solidFill>
                <a:latin typeface="Gotham Medium" panose="02000604030000020004" pitchFamily="50" charset="0"/>
              </a:rPr>
              <a:t>NOTION ET CONTEXTE</a:t>
            </a:r>
            <a:endParaRPr lang="fr-FR" sz="3200" dirty="0">
              <a:solidFill>
                <a:srgbClr val="ED0E75"/>
              </a:solidFill>
              <a:latin typeface="Mark My Words" pitchFamily="2" charset="0"/>
            </a:endParaRPr>
          </a:p>
        </p:txBody>
      </p:sp>
      <p:sp>
        <p:nvSpPr>
          <p:cNvPr id="4" name="Espace réservé du contenu 2">
            <a:extLst>
              <a:ext uri="{FF2B5EF4-FFF2-40B4-BE49-F238E27FC236}">
                <a16:creationId xmlns:a16="http://schemas.microsoft.com/office/drawing/2014/main" id="{9A90C233-AFB7-7391-775C-958C1DA844DE}"/>
              </a:ext>
            </a:extLst>
          </p:cNvPr>
          <p:cNvSpPr txBox="1">
            <a:spLocks/>
          </p:cNvSpPr>
          <p:nvPr/>
        </p:nvSpPr>
        <p:spPr>
          <a:xfrm>
            <a:off x="415350" y="2033457"/>
            <a:ext cx="11332270" cy="341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2000" b="1" dirty="0">
                <a:solidFill>
                  <a:srgbClr val="2D3483"/>
                </a:solidFill>
                <a:latin typeface="Gotham Medium" panose="02000604030000020004" pitchFamily="50" charset="0"/>
              </a:rPr>
              <a:t>Troubles alimentaires de l’oralité :</a:t>
            </a:r>
            <a:endParaRPr lang="fr-FR" sz="2000" b="1" dirty="0">
              <a:solidFill>
                <a:srgbClr val="2D3483"/>
              </a:solidFill>
              <a:latin typeface="Gotham Light" pitchFamily="50" charset="0"/>
            </a:endParaRPr>
          </a:p>
        </p:txBody>
      </p:sp>
      <p:pic>
        <p:nvPicPr>
          <p:cNvPr id="3" name="Image 2" descr="Une image contenant texte&#10;&#10;Description générée automatiquement">
            <a:extLst>
              <a:ext uri="{FF2B5EF4-FFF2-40B4-BE49-F238E27FC236}">
                <a16:creationId xmlns:a16="http://schemas.microsoft.com/office/drawing/2014/main" id="{5BCF9C9A-F2F0-00F3-B7DA-8A5914C59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8" y="5707532"/>
            <a:ext cx="606102" cy="945518"/>
          </a:xfrm>
          <a:prstGeom prst="rect">
            <a:avLst/>
          </a:prstGeom>
        </p:spPr>
      </p:pic>
      <p:sp>
        <p:nvSpPr>
          <p:cNvPr id="5" name="ZoneTexte 4">
            <a:extLst>
              <a:ext uri="{FF2B5EF4-FFF2-40B4-BE49-F238E27FC236}">
                <a16:creationId xmlns:a16="http://schemas.microsoft.com/office/drawing/2014/main" id="{EED559BA-0AE6-F46C-4AC9-5E7FA2B90652}"/>
              </a:ext>
            </a:extLst>
          </p:cNvPr>
          <p:cNvSpPr txBox="1"/>
          <p:nvPr/>
        </p:nvSpPr>
        <p:spPr>
          <a:xfrm>
            <a:off x="590550" y="6407864"/>
            <a:ext cx="1260281" cy="246221"/>
          </a:xfrm>
          <a:prstGeom prst="rect">
            <a:avLst/>
          </a:prstGeom>
          <a:noFill/>
        </p:spPr>
        <p:txBody>
          <a:bodyPr wrap="none" rtlCol="0">
            <a:spAutoFit/>
          </a:bodyPr>
          <a:lstStyle/>
          <a:p>
            <a:r>
              <a:rPr lang="fr-FR" sz="1000" dirty="0">
                <a:solidFill>
                  <a:srgbClr val="2D3483"/>
                </a:solidFill>
                <a:latin typeface="Gotham" panose="02000504020000020004" pitchFamily="2" charset="0"/>
              </a:rPr>
              <a:t>www.afao.asso.fr</a:t>
            </a:r>
          </a:p>
        </p:txBody>
      </p:sp>
      <p:sp>
        <p:nvSpPr>
          <p:cNvPr id="10" name="Espace réservé du contenu 2">
            <a:extLst>
              <a:ext uri="{FF2B5EF4-FFF2-40B4-BE49-F238E27FC236}">
                <a16:creationId xmlns:a16="http://schemas.microsoft.com/office/drawing/2014/main" id="{AD35779A-9C5B-43B4-BB0F-BB29535F14A1}"/>
              </a:ext>
            </a:extLst>
          </p:cNvPr>
          <p:cNvSpPr txBox="1">
            <a:spLocks/>
          </p:cNvSpPr>
          <p:nvPr/>
        </p:nvSpPr>
        <p:spPr>
          <a:xfrm>
            <a:off x="415350" y="2480494"/>
            <a:ext cx="11221719" cy="122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2000" b="1" dirty="0">
                <a:solidFill>
                  <a:srgbClr val="2D3483"/>
                </a:solidFill>
                <a:latin typeface="Gotham Light" pitchFamily="50" charset="0"/>
              </a:rPr>
              <a:t>Difficultés alimentaires persistantes qui apparaissent assez tôt durant l’enfance ou la petite enfance. Ces troubles peuvent se manifester de différentes manières : refuse le biberon ou le sein, extrême sélectivité et aversion envers certains aliments, pleurs avant et au moment des repas, nausées et vomissements, avale tout rond, ne mange pas de morceaux, ne sait pas déglutir…</a:t>
            </a:r>
          </a:p>
        </p:txBody>
      </p:sp>
      <p:sp>
        <p:nvSpPr>
          <p:cNvPr id="11" name="Espace réservé du contenu 2">
            <a:extLst>
              <a:ext uri="{FF2B5EF4-FFF2-40B4-BE49-F238E27FC236}">
                <a16:creationId xmlns:a16="http://schemas.microsoft.com/office/drawing/2014/main" id="{CAF3515D-F321-2F41-256E-94012E021882}"/>
              </a:ext>
            </a:extLst>
          </p:cNvPr>
          <p:cNvSpPr txBox="1">
            <a:spLocks/>
          </p:cNvSpPr>
          <p:nvPr/>
        </p:nvSpPr>
        <p:spPr>
          <a:xfrm>
            <a:off x="429865" y="4401102"/>
            <a:ext cx="11332270" cy="713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2000" b="1" dirty="0">
                <a:solidFill>
                  <a:srgbClr val="000000"/>
                </a:solidFill>
                <a:latin typeface="Gotham Light" pitchFamily="50" charset="0"/>
              </a:rPr>
              <a:t>Les enfants atteints de malformations abdomino-thoraciques ont plus de risque de développer des troubles de l’oralité. </a:t>
            </a:r>
          </a:p>
        </p:txBody>
      </p:sp>
    </p:spTree>
    <p:extLst>
      <p:ext uri="{BB962C8B-B14F-4D97-AF65-F5344CB8AC3E}">
        <p14:creationId xmlns:p14="http://schemas.microsoft.com/office/powerpoint/2010/main" val="247717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92A7A-B42D-4A38-9B43-D380BCD4604E}"/>
              </a:ext>
            </a:extLst>
          </p:cNvPr>
          <p:cNvSpPr>
            <a:spLocks noGrp="1"/>
          </p:cNvSpPr>
          <p:nvPr>
            <p:ph type="title"/>
          </p:nvPr>
        </p:nvSpPr>
        <p:spPr>
          <a:xfrm>
            <a:off x="525901" y="561557"/>
            <a:ext cx="11508529" cy="1315494"/>
          </a:xfrm>
        </p:spPr>
        <p:txBody>
          <a:bodyPr>
            <a:noAutofit/>
          </a:bodyPr>
          <a:lstStyle/>
          <a:p>
            <a:r>
              <a:rPr lang="fr-FR" sz="4000" dirty="0">
                <a:solidFill>
                  <a:srgbClr val="2A3582"/>
                </a:solidFill>
                <a:latin typeface="Gotham Medium" panose="02000604030000020004" pitchFamily="50" charset="0"/>
              </a:rPr>
              <a:t>OBJECTIFS</a:t>
            </a:r>
            <a:endParaRPr lang="fr-FR" sz="3200" dirty="0">
              <a:solidFill>
                <a:srgbClr val="ED0E75"/>
              </a:solidFill>
              <a:latin typeface="Mark My Words" pitchFamily="2" charset="0"/>
            </a:endParaRPr>
          </a:p>
        </p:txBody>
      </p:sp>
      <p:sp>
        <p:nvSpPr>
          <p:cNvPr id="4" name="Espace réservé du contenu 2">
            <a:extLst>
              <a:ext uri="{FF2B5EF4-FFF2-40B4-BE49-F238E27FC236}">
                <a16:creationId xmlns:a16="http://schemas.microsoft.com/office/drawing/2014/main" id="{9A90C233-AFB7-7391-775C-958C1DA844DE}"/>
              </a:ext>
            </a:extLst>
          </p:cNvPr>
          <p:cNvSpPr txBox="1">
            <a:spLocks/>
          </p:cNvSpPr>
          <p:nvPr/>
        </p:nvSpPr>
        <p:spPr>
          <a:xfrm>
            <a:off x="429865" y="1877051"/>
            <a:ext cx="11332270" cy="2085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sz="2000" dirty="0">
                <a:solidFill>
                  <a:schemeClr val="bg2">
                    <a:lumMod val="25000"/>
                  </a:schemeClr>
                </a:solidFill>
                <a:latin typeface="Gotham Book" pitchFamily="50" charset="0"/>
              </a:rPr>
              <a:t>Stimuler l’enfant qui présente des troubles de l’oralité alimentaire</a:t>
            </a:r>
          </a:p>
          <a:p>
            <a:pPr fontAlgn="base"/>
            <a:r>
              <a:rPr lang="fr-FR" sz="2000" dirty="0">
                <a:solidFill>
                  <a:schemeClr val="bg2">
                    <a:lumMod val="25000"/>
                  </a:schemeClr>
                </a:solidFill>
                <a:latin typeface="Gotham Book" pitchFamily="50" charset="0"/>
              </a:rPr>
              <a:t>Soutenir les familles concernées en permettant leur rencontre et rompre l’isolement</a:t>
            </a:r>
          </a:p>
          <a:p>
            <a:pPr fontAlgn="base"/>
            <a:r>
              <a:rPr lang="fr-FR" sz="2000" dirty="0">
                <a:solidFill>
                  <a:schemeClr val="bg2">
                    <a:lumMod val="25000"/>
                  </a:schemeClr>
                </a:solidFill>
                <a:latin typeface="Gotham Book" pitchFamily="50" charset="0"/>
              </a:rPr>
              <a:t>Favoriser les échanges entre ces familles et les praticiens spécialisés de l’oralité alimentaire</a:t>
            </a:r>
          </a:p>
          <a:p>
            <a:pPr fontAlgn="base"/>
            <a:r>
              <a:rPr lang="fr-FR" sz="2000" dirty="0">
                <a:solidFill>
                  <a:schemeClr val="bg2">
                    <a:lumMod val="25000"/>
                  </a:schemeClr>
                </a:solidFill>
                <a:latin typeface="Gotham Book" pitchFamily="50" charset="0"/>
              </a:rPr>
              <a:t>Informer les familles sur les troubles de l’oralité alimentaire</a:t>
            </a:r>
          </a:p>
          <a:p>
            <a:pPr fontAlgn="base"/>
            <a:r>
              <a:rPr lang="fr-FR" sz="2000" dirty="0">
                <a:solidFill>
                  <a:schemeClr val="bg2">
                    <a:lumMod val="25000"/>
                  </a:schemeClr>
                </a:solidFill>
                <a:latin typeface="Gotham Book" pitchFamily="50" charset="0"/>
              </a:rPr>
              <a:t>Initier les familles, enfants ou adultes touchés par des troubles de l’oralité</a:t>
            </a:r>
          </a:p>
          <a:p>
            <a:pPr fontAlgn="base"/>
            <a:r>
              <a:rPr lang="fr-FR" sz="2000" dirty="0">
                <a:solidFill>
                  <a:schemeClr val="bg2">
                    <a:lumMod val="25000"/>
                  </a:schemeClr>
                </a:solidFill>
                <a:latin typeface="Gotham Book" pitchFamily="50" charset="0"/>
              </a:rPr>
              <a:t>Fédérer et sensibiliser les professionnels (chefs cuisinier, pâtissiers…)</a:t>
            </a:r>
          </a:p>
          <a:p>
            <a:pPr fontAlgn="base"/>
            <a:endParaRPr lang="fr-FR" sz="2000" dirty="0">
              <a:solidFill>
                <a:srgbClr val="283584"/>
              </a:solidFill>
              <a:latin typeface="Gotham Book" pitchFamily="50" charset="0"/>
            </a:endParaRPr>
          </a:p>
        </p:txBody>
      </p:sp>
      <p:pic>
        <p:nvPicPr>
          <p:cNvPr id="3" name="Image 2" descr="Une image contenant texte&#10;&#10;Description générée automatiquement">
            <a:extLst>
              <a:ext uri="{FF2B5EF4-FFF2-40B4-BE49-F238E27FC236}">
                <a16:creationId xmlns:a16="http://schemas.microsoft.com/office/drawing/2014/main" id="{5BCF9C9A-F2F0-00F3-B7DA-8A5914C59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8" y="5707532"/>
            <a:ext cx="606102" cy="945518"/>
          </a:xfrm>
          <a:prstGeom prst="rect">
            <a:avLst/>
          </a:prstGeom>
        </p:spPr>
      </p:pic>
      <p:sp>
        <p:nvSpPr>
          <p:cNvPr id="5" name="ZoneTexte 4">
            <a:extLst>
              <a:ext uri="{FF2B5EF4-FFF2-40B4-BE49-F238E27FC236}">
                <a16:creationId xmlns:a16="http://schemas.microsoft.com/office/drawing/2014/main" id="{EED559BA-0AE6-F46C-4AC9-5E7FA2B90652}"/>
              </a:ext>
            </a:extLst>
          </p:cNvPr>
          <p:cNvSpPr txBox="1"/>
          <p:nvPr/>
        </p:nvSpPr>
        <p:spPr>
          <a:xfrm>
            <a:off x="590550" y="6407864"/>
            <a:ext cx="1260281" cy="246221"/>
          </a:xfrm>
          <a:prstGeom prst="rect">
            <a:avLst/>
          </a:prstGeom>
          <a:noFill/>
        </p:spPr>
        <p:txBody>
          <a:bodyPr wrap="none" rtlCol="0">
            <a:spAutoFit/>
          </a:bodyPr>
          <a:lstStyle/>
          <a:p>
            <a:r>
              <a:rPr lang="fr-FR" sz="1000" dirty="0">
                <a:solidFill>
                  <a:srgbClr val="2D3483"/>
                </a:solidFill>
                <a:latin typeface="Gotham" panose="02000504020000020004" pitchFamily="2" charset="0"/>
              </a:rPr>
              <a:t>www.afao.asso.fr</a:t>
            </a:r>
          </a:p>
        </p:txBody>
      </p:sp>
    </p:spTree>
    <p:extLst>
      <p:ext uri="{BB962C8B-B14F-4D97-AF65-F5344CB8AC3E}">
        <p14:creationId xmlns:p14="http://schemas.microsoft.com/office/powerpoint/2010/main" val="51757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92A7A-B42D-4A38-9B43-D380BCD4604E}"/>
              </a:ext>
            </a:extLst>
          </p:cNvPr>
          <p:cNvSpPr>
            <a:spLocks noGrp="1"/>
          </p:cNvSpPr>
          <p:nvPr>
            <p:ph type="title"/>
          </p:nvPr>
        </p:nvSpPr>
        <p:spPr>
          <a:xfrm>
            <a:off x="535149" y="343150"/>
            <a:ext cx="11508529" cy="1315494"/>
          </a:xfrm>
        </p:spPr>
        <p:txBody>
          <a:bodyPr>
            <a:noAutofit/>
          </a:bodyPr>
          <a:lstStyle/>
          <a:p>
            <a:r>
              <a:rPr lang="fr-FR" sz="4000" dirty="0">
                <a:solidFill>
                  <a:srgbClr val="2A3582"/>
                </a:solidFill>
                <a:latin typeface="Gotham Medium" panose="02000604030000020004" pitchFamily="50" charset="0"/>
              </a:rPr>
              <a:t>PRESENTATION ATELIER</a:t>
            </a:r>
            <a:endParaRPr lang="fr-FR" sz="3200" dirty="0">
              <a:solidFill>
                <a:srgbClr val="ED0E75"/>
              </a:solidFill>
              <a:latin typeface="Mark My Words" pitchFamily="2" charset="0"/>
            </a:endParaRPr>
          </a:p>
        </p:txBody>
      </p:sp>
      <p:sp>
        <p:nvSpPr>
          <p:cNvPr id="4" name="Espace réservé du contenu 2">
            <a:extLst>
              <a:ext uri="{FF2B5EF4-FFF2-40B4-BE49-F238E27FC236}">
                <a16:creationId xmlns:a16="http://schemas.microsoft.com/office/drawing/2014/main" id="{9A90C233-AFB7-7391-775C-958C1DA844DE}"/>
              </a:ext>
            </a:extLst>
          </p:cNvPr>
          <p:cNvSpPr txBox="1">
            <a:spLocks/>
          </p:cNvSpPr>
          <p:nvPr/>
        </p:nvSpPr>
        <p:spPr>
          <a:xfrm>
            <a:off x="535149" y="1340520"/>
            <a:ext cx="11332270" cy="1212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sz="2000" dirty="0">
                <a:solidFill>
                  <a:schemeClr val="bg2">
                    <a:lumMod val="25000"/>
                  </a:schemeClr>
                </a:solidFill>
                <a:latin typeface="Gotham Book" pitchFamily="50" charset="0"/>
              </a:rPr>
              <a:t>Découverte des textures et des sens par groupe de 6 (pour enfants et adultes)</a:t>
            </a:r>
          </a:p>
          <a:p>
            <a:pPr fontAlgn="base"/>
            <a:r>
              <a:rPr lang="fr-FR" sz="2000" dirty="0">
                <a:solidFill>
                  <a:schemeClr val="bg2">
                    <a:lumMod val="25000"/>
                  </a:schemeClr>
                </a:solidFill>
                <a:latin typeface="Gotham Book" pitchFamily="50" charset="0"/>
              </a:rPr>
              <a:t>8 à 10 ateliers entre 2023 à 2025</a:t>
            </a:r>
          </a:p>
          <a:p>
            <a:pPr fontAlgn="base"/>
            <a:r>
              <a:rPr lang="fr-FR" sz="2000" dirty="0" err="1">
                <a:solidFill>
                  <a:schemeClr val="bg2">
                    <a:lumMod val="25000"/>
                  </a:schemeClr>
                </a:solidFill>
                <a:latin typeface="Gotham Book" pitchFamily="50" charset="0"/>
              </a:rPr>
              <a:t>Co-construit</a:t>
            </a:r>
            <a:r>
              <a:rPr lang="fr-FR" sz="2000" dirty="0">
                <a:solidFill>
                  <a:schemeClr val="bg2">
                    <a:lumMod val="25000"/>
                  </a:schemeClr>
                </a:solidFill>
                <a:latin typeface="Gotham Book" pitchFamily="50" charset="0"/>
              </a:rPr>
              <a:t> et animé par un chef cuisinier ou pâtissier ainsi qu’un praticien spécialiste de l’oralité alimentaire (orthophonistes, psychologues, diététiciens…)</a:t>
            </a:r>
          </a:p>
          <a:p>
            <a:pPr fontAlgn="base"/>
            <a:r>
              <a:rPr lang="fr-FR" sz="2000" b="1" i="0" u="none" strike="noStrike" baseline="0" dirty="0">
                <a:solidFill>
                  <a:schemeClr val="bg2">
                    <a:lumMod val="25000"/>
                  </a:schemeClr>
                </a:solidFill>
                <a:latin typeface="Gotham Book" pitchFamily="50" charset="0"/>
              </a:rPr>
              <a:t>Exemple d’ateliers pour enfants qui s’articulent ensemble :</a:t>
            </a:r>
            <a:endParaRPr lang="fr-FR" sz="2000" b="1" i="0" u="none" strike="noStrike" baseline="0" dirty="0">
              <a:solidFill>
                <a:srgbClr val="000000"/>
              </a:solidFill>
              <a:latin typeface="Calibri" panose="020F0502020204030204" pitchFamily="34" charset="0"/>
            </a:endParaRPr>
          </a:p>
        </p:txBody>
      </p:sp>
      <p:pic>
        <p:nvPicPr>
          <p:cNvPr id="3" name="Image 2" descr="Une image contenant texte&#10;&#10;Description générée automatiquement">
            <a:extLst>
              <a:ext uri="{FF2B5EF4-FFF2-40B4-BE49-F238E27FC236}">
                <a16:creationId xmlns:a16="http://schemas.microsoft.com/office/drawing/2014/main" id="{5BCF9C9A-F2F0-00F3-B7DA-8A5914C59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8" y="5707532"/>
            <a:ext cx="606102" cy="945518"/>
          </a:xfrm>
          <a:prstGeom prst="rect">
            <a:avLst/>
          </a:prstGeom>
        </p:spPr>
      </p:pic>
      <p:sp>
        <p:nvSpPr>
          <p:cNvPr id="5" name="ZoneTexte 4">
            <a:extLst>
              <a:ext uri="{FF2B5EF4-FFF2-40B4-BE49-F238E27FC236}">
                <a16:creationId xmlns:a16="http://schemas.microsoft.com/office/drawing/2014/main" id="{EED559BA-0AE6-F46C-4AC9-5E7FA2B90652}"/>
              </a:ext>
            </a:extLst>
          </p:cNvPr>
          <p:cNvSpPr txBox="1"/>
          <p:nvPr/>
        </p:nvSpPr>
        <p:spPr>
          <a:xfrm>
            <a:off x="590550" y="6407864"/>
            <a:ext cx="1260281" cy="246221"/>
          </a:xfrm>
          <a:prstGeom prst="rect">
            <a:avLst/>
          </a:prstGeom>
          <a:noFill/>
        </p:spPr>
        <p:txBody>
          <a:bodyPr wrap="none" rtlCol="0">
            <a:spAutoFit/>
          </a:bodyPr>
          <a:lstStyle/>
          <a:p>
            <a:r>
              <a:rPr lang="fr-FR" sz="1000" dirty="0">
                <a:solidFill>
                  <a:srgbClr val="2D3483"/>
                </a:solidFill>
                <a:latin typeface="Gotham" panose="02000504020000020004" pitchFamily="2" charset="0"/>
              </a:rPr>
              <a:t>www.afao.asso.fr</a:t>
            </a:r>
          </a:p>
        </p:txBody>
      </p:sp>
      <p:sp>
        <p:nvSpPr>
          <p:cNvPr id="6" name="Rectangle 5">
            <a:extLst>
              <a:ext uri="{FF2B5EF4-FFF2-40B4-BE49-F238E27FC236}">
                <a16:creationId xmlns:a16="http://schemas.microsoft.com/office/drawing/2014/main" id="{34BEAC05-3489-E286-B148-4A48975FFA3E}"/>
              </a:ext>
            </a:extLst>
          </p:cNvPr>
          <p:cNvSpPr/>
          <p:nvPr/>
        </p:nvSpPr>
        <p:spPr>
          <a:xfrm>
            <a:off x="838201" y="3319006"/>
            <a:ext cx="4991100" cy="2739918"/>
          </a:xfrm>
          <a:prstGeom prst="rect">
            <a:avLst/>
          </a:prstGeom>
          <a:solidFill>
            <a:schemeClr val="bg1"/>
          </a:solidFill>
          <a:ln w="28575">
            <a:solidFill>
              <a:srgbClr val="ED0E7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685DB44-46E9-A52A-2F65-CC1153800C95}"/>
              </a:ext>
            </a:extLst>
          </p:cNvPr>
          <p:cNvSpPr txBox="1"/>
          <p:nvPr/>
        </p:nvSpPr>
        <p:spPr>
          <a:xfrm>
            <a:off x="838200" y="3446771"/>
            <a:ext cx="5151785" cy="2554545"/>
          </a:xfrm>
          <a:prstGeom prst="rect">
            <a:avLst/>
          </a:prstGeom>
          <a:noFill/>
        </p:spPr>
        <p:txBody>
          <a:bodyPr wrap="square">
            <a:spAutoFit/>
          </a:bodyPr>
          <a:lstStyle/>
          <a:p>
            <a:pPr marL="0" indent="0" algn="ctr" fontAlgn="base">
              <a:buNone/>
            </a:pPr>
            <a:r>
              <a:rPr lang="fr-FR" sz="1600" b="1" dirty="0">
                <a:solidFill>
                  <a:schemeClr val="bg2">
                    <a:lumMod val="25000"/>
                  </a:schemeClr>
                </a:solidFill>
                <a:latin typeface="Gotham Medium" panose="02000604030000020004" pitchFamily="50" charset="0"/>
              </a:rPr>
              <a:t>1</a:t>
            </a:r>
            <a:r>
              <a:rPr lang="fr-FR" sz="1600" b="1" baseline="30000" dirty="0">
                <a:solidFill>
                  <a:schemeClr val="bg2">
                    <a:lumMod val="25000"/>
                  </a:schemeClr>
                </a:solidFill>
                <a:latin typeface="Gotham Medium" panose="02000604030000020004" pitchFamily="50" charset="0"/>
              </a:rPr>
              <a:t>re</a:t>
            </a:r>
            <a:r>
              <a:rPr lang="fr-FR" sz="1600" b="1" dirty="0">
                <a:solidFill>
                  <a:schemeClr val="bg2">
                    <a:lumMod val="25000"/>
                  </a:schemeClr>
                </a:solidFill>
                <a:latin typeface="Gotham Medium" panose="02000604030000020004" pitchFamily="50" charset="0"/>
              </a:rPr>
              <a:t> ATELIER – 1h30</a:t>
            </a:r>
          </a:p>
          <a:p>
            <a:pPr marL="285750" indent="-285750" fontAlgn="base">
              <a:buFont typeface="Arial" panose="020B0604020202020204" pitchFamily="34" charset="0"/>
              <a:buChar char="•"/>
            </a:pPr>
            <a:r>
              <a:rPr lang="fr-FR" sz="1600" dirty="0">
                <a:solidFill>
                  <a:srgbClr val="000000"/>
                </a:solidFill>
                <a:latin typeface="Gotham Book" panose="02000604040000020004" pitchFamily="50" charset="0"/>
              </a:rPr>
              <a:t>Accueil des familles, échanges individuels entre les familles et le praticien spécialisé</a:t>
            </a:r>
          </a:p>
          <a:p>
            <a:pPr marL="285750" indent="-285750">
              <a:buFont typeface="Arial" panose="020B0604020202020204" pitchFamily="34" charset="0"/>
              <a:buChar char="•"/>
            </a:pPr>
            <a:r>
              <a:rPr lang="fr-FR" sz="1600" dirty="0">
                <a:solidFill>
                  <a:srgbClr val="000000"/>
                </a:solidFill>
                <a:latin typeface="Gotham Book" panose="02000604040000020004" pitchFamily="50" charset="0"/>
              </a:rPr>
              <a:t>Recette 1 – autour des textures (granuleux, collant, mou)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Recette 2 – autour des saveurs (acide, sucré)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Recette 3 – sur le visuel : l’esthétique et l’aspect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Dégustation, temps d’échanges entre les familles </a:t>
            </a:r>
          </a:p>
        </p:txBody>
      </p:sp>
      <p:sp>
        <p:nvSpPr>
          <p:cNvPr id="10" name="Rectangle 9">
            <a:extLst>
              <a:ext uri="{FF2B5EF4-FFF2-40B4-BE49-F238E27FC236}">
                <a16:creationId xmlns:a16="http://schemas.microsoft.com/office/drawing/2014/main" id="{9A724516-F378-923D-5FDF-A5AF854894AD}"/>
              </a:ext>
            </a:extLst>
          </p:cNvPr>
          <p:cNvSpPr/>
          <p:nvPr/>
        </p:nvSpPr>
        <p:spPr>
          <a:xfrm>
            <a:off x="6423993" y="3316554"/>
            <a:ext cx="4991100" cy="2739918"/>
          </a:xfrm>
          <a:prstGeom prst="rect">
            <a:avLst/>
          </a:prstGeom>
          <a:solidFill>
            <a:schemeClr val="bg1"/>
          </a:solidFill>
          <a:ln w="28575">
            <a:solidFill>
              <a:srgbClr val="ED0E7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417AD11A-52FD-6E51-4B07-5B85839FA45A}"/>
              </a:ext>
            </a:extLst>
          </p:cNvPr>
          <p:cNvSpPr txBox="1"/>
          <p:nvPr/>
        </p:nvSpPr>
        <p:spPr>
          <a:xfrm>
            <a:off x="6423993" y="3446771"/>
            <a:ext cx="4887277" cy="2308324"/>
          </a:xfrm>
          <a:prstGeom prst="rect">
            <a:avLst/>
          </a:prstGeom>
          <a:noFill/>
        </p:spPr>
        <p:txBody>
          <a:bodyPr wrap="square">
            <a:spAutoFit/>
          </a:bodyPr>
          <a:lstStyle/>
          <a:p>
            <a:pPr marL="0" indent="0" algn="ctr">
              <a:buNone/>
            </a:pPr>
            <a:r>
              <a:rPr lang="fr-FR" sz="1600" b="0" i="0" u="none" strike="noStrike" baseline="0" dirty="0">
                <a:solidFill>
                  <a:srgbClr val="000000"/>
                </a:solidFill>
                <a:latin typeface="Gotham Medium" panose="02000604030000020004" pitchFamily="50" charset="0"/>
              </a:rPr>
              <a:t>2</a:t>
            </a:r>
            <a:r>
              <a:rPr lang="fr-FR" sz="1600" b="0" i="0" u="none" strike="noStrike" baseline="30000" dirty="0">
                <a:solidFill>
                  <a:srgbClr val="000000"/>
                </a:solidFill>
                <a:latin typeface="Gotham Medium" panose="02000604030000020004" pitchFamily="50" charset="0"/>
              </a:rPr>
              <a:t>e</a:t>
            </a:r>
            <a:r>
              <a:rPr lang="fr-FR" sz="1600" b="0" i="0" u="none" strike="noStrike" baseline="0" dirty="0">
                <a:solidFill>
                  <a:srgbClr val="000000"/>
                </a:solidFill>
                <a:latin typeface="Gotham Medium" panose="02000604030000020004" pitchFamily="50" charset="0"/>
              </a:rPr>
              <a:t> ATELIER – 1h30</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Accueil des familles, échanges autour du 1</a:t>
            </a:r>
            <a:r>
              <a:rPr lang="fr-FR" sz="1600" b="0" i="0" u="none" strike="noStrike" baseline="30000" dirty="0">
                <a:solidFill>
                  <a:srgbClr val="000000"/>
                </a:solidFill>
                <a:latin typeface="Gotham Book" panose="02000604040000020004" pitchFamily="50" charset="0"/>
              </a:rPr>
              <a:t>re</a:t>
            </a:r>
            <a:r>
              <a:rPr lang="fr-FR" sz="1600" b="0" i="0" u="none" strike="noStrike" baseline="0" dirty="0">
                <a:solidFill>
                  <a:srgbClr val="000000"/>
                </a:solidFill>
                <a:latin typeface="Gotham Book" panose="02000604040000020004" pitchFamily="50" charset="0"/>
              </a:rPr>
              <a:t>  atelier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Recette 1 – autour des textures (liquide, craquant)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Recette 2 – autour des saveurs (salé, umami) </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Dégustation, présentation des fiches oralité</a:t>
            </a:r>
          </a:p>
          <a:p>
            <a:pPr marL="285750" indent="-285750">
              <a:buFont typeface="Arial" panose="020B0604020202020204" pitchFamily="34" charset="0"/>
              <a:buChar char="•"/>
            </a:pPr>
            <a:r>
              <a:rPr lang="fr-FR" sz="1600" b="0" i="0" u="none" strike="noStrike" baseline="0" dirty="0">
                <a:solidFill>
                  <a:srgbClr val="000000"/>
                </a:solidFill>
                <a:latin typeface="Gotham Book" panose="02000604040000020004" pitchFamily="50" charset="0"/>
              </a:rPr>
              <a:t>Réponse au questionnaire d’évaluation </a:t>
            </a:r>
          </a:p>
        </p:txBody>
      </p:sp>
    </p:spTree>
    <p:extLst>
      <p:ext uri="{BB962C8B-B14F-4D97-AF65-F5344CB8AC3E}">
        <p14:creationId xmlns:p14="http://schemas.microsoft.com/office/powerpoint/2010/main" val="384359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Visage humain, personne, habits, verres&#10;&#10;Description générée automatiquement">
            <a:extLst>
              <a:ext uri="{FF2B5EF4-FFF2-40B4-BE49-F238E27FC236}">
                <a16:creationId xmlns:a16="http://schemas.microsoft.com/office/drawing/2014/main" id="{127CB391-9523-88F5-498B-A73E2F179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795" y="3757459"/>
            <a:ext cx="4049436" cy="269501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BCF9C9A-F2F0-00F3-B7DA-8A5914C59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98" y="5707532"/>
            <a:ext cx="606102" cy="945518"/>
          </a:xfrm>
          <a:prstGeom prst="rect">
            <a:avLst/>
          </a:prstGeom>
        </p:spPr>
      </p:pic>
      <p:sp>
        <p:nvSpPr>
          <p:cNvPr id="5" name="ZoneTexte 4">
            <a:extLst>
              <a:ext uri="{FF2B5EF4-FFF2-40B4-BE49-F238E27FC236}">
                <a16:creationId xmlns:a16="http://schemas.microsoft.com/office/drawing/2014/main" id="{EED559BA-0AE6-F46C-4AC9-5E7FA2B90652}"/>
              </a:ext>
            </a:extLst>
          </p:cNvPr>
          <p:cNvSpPr txBox="1"/>
          <p:nvPr/>
        </p:nvSpPr>
        <p:spPr>
          <a:xfrm>
            <a:off x="590550" y="6407864"/>
            <a:ext cx="1260281" cy="246221"/>
          </a:xfrm>
          <a:prstGeom prst="rect">
            <a:avLst/>
          </a:prstGeom>
          <a:noFill/>
        </p:spPr>
        <p:txBody>
          <a:bodyPr wrap="none" rtlCol="0">
            <a:spAutoFit/>
          </a:bodyPr>
          <a:lstStyle/>
          <a:p>
            <a:r>
              <a:rPr lang="fr-FR" sz="1000" dirty="0">
                <a:solidFill>
                  <a:srgbClr val="2D3483"/>
                </a:solidFill>
                <a:latin typeface="Gotham" panose="02000504020000020004" pitchFamily="2" charset="0"/>
              </a:rPr>
              <a:t>www.afao.asso.fr</a:t>
            </a:r>
          </a:p>
        </p:txBody>
      </p:sp>
      <p:pic>
        <p:nvPicPr>
          <p:cNvPr id="13" name="Image 12" descr="Une image contenant personne, habits, jeune enfant, garçon&#10;&#10;Description générée automatiquement">
            <a:extLst>
              <a:ext uri="{FF2B5EF4-FFF2-40B4-BE49-F238E27FC236}">
                <a16:creationId xmlns:a16="http://schemas.microsoft.com/office/drawing/2014/main" id="{44A5691A-7854-2F2F-16DF-3F1FCA5152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971" y="3908691"/>
            <a:ext cx="3332230" cy="2499173"/>
          </a:xfrm>
          <a:prstGeom prst="rect">
            <a:avLst/>
          </a:prstGeom>
        </p:spPr>
      </p:pic>
      <p:pic>
        <p:nvPicPr>
          <p:cNvPr id="17" name="Image 16" descr="Une image contenant personne, habits, Visage humain, mur&#10;&#10;Description générée automatiquement">
            <a:extLst>
              <a:ext uri="{FF2B5EF4-FFF2-40B4-BE49-F238E27FC236}">
                <a16:creationId xmlns:a16="http://schemas.microsoft.com/office/drawing/2014/main" id="{4C2DF275-5984-16BD-95CD-24CBE8BCE1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893" y="405531"/>
            <a:ext cx="5375055" cy="3023469"/>
          </a:xfrm>
          <a:prstGeom prst="rect">
            <a:avLst/>
          </a:prstGeom>
        </p:spPr>
      </p:pic>
      <p:pic>
        <p:nvPicPr>
          <p:cNvPr id="15" name="Image 14" descr="Une image contenant personne, Ustensiles de cuisine et de cuisson au four, intérieur, bol&#10;&#10;Description générée automatiquement">
            <a:extLst>
              <a:ext uri="{FF2B5EF4-FFF2-40B4-BE49-F238E27FC236}">
                <a16:creationId xmlns:a16="http://schemas.microsoft.com/office/drawing/2014/main" id="{949487CC-B834-2B47-1988-10F7D6A99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3329" y="405531"/>
            <a:ext cx="4748870" cy="3165140"/>
          </a:xfrm>
          <a:prstGeom prst="rect">
            <a:avLst/>
          </a:prstGeom>
        </p:spPr>
      </p:pic>
      <p:pic>
        <p:nvPicPr>
          <p:cNvPr id="25" name="Image 24" descr="Une image contenant personne, habits, Visage humain, personnes&#10;&#10;Description générée automatiquement">
            <a:extLst>
              <a:ext uri="{FF2B5EF4-FFF2-40B4-BE49-F238E27FC236}">
                <a16:creationId xmlns:a16="http://schemas.microsoft.com/office/drawing/2014/main" id="{D3E2CA86-EA4C-49BB-99F4-D9D75EB3E2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168" y="3757459"/>
            <a:ext cx="2853257" cy="1898921"/>
          </a:xfrm>
          <a:prstGeom prst="rect">
            <a:avLst/>
          </a:prstGeom>
        </p:spPr>
      </p:pic>
    </p:spTree>
    <p:extLst>
      <p:ext uri="{BB962C8B-B14F-4D97-AF65-F5344CB8AC3E}">
        <p14:creationId xmlns:p14="http://schemas.microsoft.com/office/powerpoint/2010/main" val="3504619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4434</TotalTime>
  <Words>1080</Words>
  <Application>Microsoft Office PowerPoint</Application>
  <PresentationFormat>Grand écran</PresentationFormat>
  <Paragraphs>78</Paragraphs>
  <Slides>5</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Arial</vt:lpstr>
      <vt:lpstr>Gotham Book</vt:lpstr>
      <vt:lpstr>Gotham Light</vt:lpstr>
      <vt:lpstr>Calibri</vt:lpstr>
      <vt:lpstr>Mark My Words</vt:lpstr>
      <vt:lpstr>Gotham Medium</vt:lpstr>
      <vt:lpstr>Gotham</vt:lpstr>
      <vt:lpstr>Segoe UI Historic</vt:lpstr>
      <vt:lpstr>Calibri Light</vt:lpstr>
      <vt:lpstr>Thème Office</vt:lpstr>
      <vt:lpstr>Présentation PowerPoint</vt:lpstr>
      <vt:lpstr>NOTION ET CONTEXTE</vt:lpstr>
      <vt:lpstr>OBJECTIFS</vt:lpstr>
      <vt:lpstr>PRESENTATION ATELIER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Communication AFAO</dc:creator>
  <cp:lastModifiedBy>Communication AFAO</cp:lastModifiedBy>
  <cp:revision>119</cp:revision>
  <dcterms:created xsi:type="dcterms:W3CDTF">2021-02-05T08:19:36Z</dcterms:created>
  <dcterms:modified xsi:type="dcterms:W3CDTF">2023-06-12T14:21:19Z</dcterms:modified>
</cp:coreProperties>
</file>