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87" r:id="rId4"/>
    <p:sldId id="282" r:id="rId5"/>
    <p:sldId id="293" r:id="rId6"/>
    <p:sldId id="288" r:id="rId7"/>
    <p:sldId id="265" r:id="rId8"/>
    <p:sldId id="295" r:id="rId9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QUELIN Ludivine" initials="ML" lastIdx="2" clrIdx="0">
    <p:extLst>
      <p:ext uri="{19B8F6BF-5375-455C-9EA6-DF929625EA0E}">
        <p15:presenceInfo xmlns:p15="http://schemas.microsoft.com/office/powerpoint/2012/main" userId="S-1-5-21-417992014-2979592463-1247859305-75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68B"/>
    <a:srgbClr val="F1F7DB"/>
    <a:srgbClr val="D9F1FB"/>
    <a:srgbClr val="FDEFD9"/>
    <a:srgbClr val="FCE0EE"/>
    <a:srgbClr val="9D1F7F"/>
    <a:srgbClr val="901C74"/>
    <a:srgbClr val="8E1E8E"/>
    <a:srgbClr val="7A1C90"/>
    <a:srgbClr val="941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01" autoAdjust="0"/>
  </p:normalViewPr>
  <p:slideViewPr>
    <p:cSldViewPr snapToGrid="0">
      <p:cViewPr>
        <p:scale>
          <a:sx n="60" d="100"/>
          <a:sy n="60" d="100"/>
        </p:scale>
        <p:origin x="9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627BA-E1A7-451D-A845-7A1C2377FC6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5D97B93-1724-4E6C-9691-CA0EB62AA931}">
      <dgm:prSet phldrT="[Texte]" custT="1"/>
      <dgm:spPr/>
      <dgm:t>
        <a:bodyPr/>
        <a:lstStyle/>
        <a:p>
          <a:r>
            <a:rPr lang="fr-FR" sz="2400" b="1" dirty="0"/>
            <a:t>OBJECTIFS</a:t>
          </a:r>
        </a:p>
      </dgm:t>
    </dgm:pt>
    <dgm:pt modelId="{D38E6972-F27B-43AE-A9B4-29EEB64476DC}" type="parTrans" cxnId="{98B3C4A7-D3F6-48AE-AE3D-297200764935}">
      <dgm:prSet/>
      <dgm:spPr/>
      <dgm:t>
        <a:bodyPr/>
        <a:lstStyle/>
        <a:p>
          <a:endParaRPr lang="fr-FR"/>
        </a:p>
      </dgm:t>
    </dgm:pt>
    <dgm:pt modelId="{3443FEED-C10E-4CD1-858D-D5EA230DFDF2}" type="sibTrans" cxnId="{98B3C4A7-D3F6-48AE-AE3D-297200764935}">
      <dgm:prSet/>
      <dgm:spPr/>
      <dgm:t>
        <a:bodyPr/>
        <a:lstStyle/>
        <a:p>
          <a:endParaRPr lang="fr-FR"/>
        </a:p>
      </dgm:t>
    </dgm:pt>
    <dgm:pt modelId="{8BC3B54F-ECA4-41B1-84E5-F01373F0B220}">
      <dgm:prSet phldrT="[Texte]" custT="1"/>
      <dgm:spPr>
        <a:solidFill>
          <a:srgbClr val="FCE0EE"/>
        </a:solidFill>
      </dgm:spPr>
      <dgm:t>
        <a:bodyPr/>
        <a:lstStyle/>
        <a:p>
          <a:r>
            <a:rPr lang="fr-FR" sz="2000" dirty="0">
              <a:solidFill>
                <a:schemeClr val="tx2"/>
              </a:solidFill>
              <a:latin typeface="Lato" panose="020F0502020204030203" pitchFamily="34" charset="0"/>
            </a:rPr>
            <a:t>Expliquer de manière accessible et légère la hernie de coupole diaphragmatique</a:t>
          </a:r>
          <a:endParaRPr lang="fr-FR" sz="2000" b="1" dirty="0">
            <a:solidFill>
              <a:schemeClr val="tx2"/>
            </a:solidFill>
          </a:endParaRPr>
        </a:p>
      </dgm:t>
    </dgm:pt>
    <dgm:pt modelId="{4634A301-41D6-4EE3-BF49-6A3A32BD8FF9}" type="parTrans" cxnId="{2140DE1F-EDCF-423E-B892-A244C900CA0D}">
      <dgm:prSet/>
      <dgm:spPr/>
      <dgm:t>
        <a:bodyPr/>
        <a:lstStyle/>
        <a:p>
          <a:endParaRPr lang="fr-FR"/>
        </a:p>
      </dgm:t>
    </dgm:pt>
    <dgm:pt modelId="{71E716DD-9108-42AC-BC9A-704097D1FD0C}" type="sibTrans" cxnId="{2140DE1F-EDCF-423E-B892-A244C900CA0D}">
      <dgm:prSet/>
      <dgm:spPr/>
      <dgm:t>
        <a:bodyPr/>
        <a:lstStyle/>
        <a:p>
          <a:endParaRPr lang="fr-FR"/>
        </a:p>
      </dgm:t>
    </dgm:pt>
    <dgm:pt modelId="{F0D3E1A6-0193-43C3-8D8C-8C3E8EB7FD0F}">
      <dgm:prSet phldrT="[Texte]" custT="1"/>
      <dgm:spPr>
        <a:solidFill>
          <a:srgbClr val="D9F1FB"/>
        </a:solidFill>
      </dgm:spPr>
      <dgm:t>
        <a:bodyPr/>
        <a:lstStyle/>
        <a:p>
          <a:r>
            <a:rPr lang="fr-FR" sz="2000" dirty="0">
              <a:solidFill>
                <a:schemeClr val="tx2"/>
              </a:solidFill>
              <a:latin typeface="Lato" panose="020F0502020204030203" pitchFamily="34" charset="0"/>
            </a:rPr>
            <a:t>Aider les parents à expliquer la pathologie à leur entourage</a:t>
          </a:r>
          <a:endParaRPr lang="fr-FR" sz="2000" b="1" dirty="0">
            <a:solidFill>
              <a:schemeClr val="tx2"/>
            </a:solidFill>
          </a:endParaRPr>
        </a:p>
      </dgm:t>
    </dgm:pt>
    <dgm:pt modelId="{D3C1AD97-63E6-4740-96FF-ED22423D6DA7}" type="parTrans" cxnId="{8387045A-0D80-47E1-B9A8-8921B3F35A1B}">
      <dgm:prSet/>
      <dgm:spPr/>
      <dgm:t>
        <a:bodyPr/>
        <a:lstStyle/>
        <a:p>
          <a:endParaRPr lang="fr-FR"/>
        </a:p>
      </dgm:t>
    </dgm:pt>
    <dgm:pt modelId="{BA9423DF-E63E-46E7-9DD8-E80D5844A4F5}" type="sibTrans" cxnId="{8387045A-0D80-47E1-B9A8-8921B3F35A1B}">
      <dgm:prSet/>
      <dgm:spPr/>
      <dgm:t>
        <a:bodyPr/>
        <a:lstStyle/>
        <a:p>
          <a:endParaRPr lang="fr-FR"/>
        </a:p>
      </dgm:t>
    </dgm:pt>
    <dgm:pt modelId="{332F7076-51B8-4D93-92CA-CC792395AE7E}">
      <dgm:prSet phldrT="[Texte]" custT="1"/>
      <dgm:spPr>
        <a:solidFill>
          <a:srgbClr val="FDEFD9"/>
        </a:solidFill>
      </dgm:spPr>
      <dgm:t>
        <a:bodyPr/>
        <a:lstStyle/>
        <a:p>
          <a:r>
            <a:rPr lang="fr-FR" sz="2000" dirty="0">
              <a:solidFill>
                <a:schemeClr val="tx2"/>
              </a:solidFill>
              <a:latin typeface="Lato" panose="020F0502020204030203" pitchFamily="34" charset="0"/>
            </a:rPr>
            <a:t>Mettre à disposition des enfants un outil pour leur expliquer la maladie</a:t>
          </a:r>
          <a:endParaRPr lang="fr-FR" sz="2000" b="1" dirty="0">
            <a:solidFill>
              <a:schemeClr val="tx2"/>
            </a:solidFill>
          </a:endParaRPr>
        </a:p>
      </dgm:t>
    </dgm:pt>
    <dgm:pt modelId="{747CF151-F146-43C4-A7BE-03B056516183}" type="parTrans" cxnId="{A3BB91AA-2F33-4B2A-BF6D-897AD8681D03}">
      <dgm:prSet/>
      <dgm:spPr/>
      <dgm:t>
        <a:bodyPr/>
        <a:lstStyle/>
        <a:p>
          <a:endParaRPr lang="fr-FR"/>
        </a:p>
      </dgm:t>
    </dgm:pt>
    <dgm:pt modelId="{F3CBCC6E-8353-4345-8983-C6C8CE9B5642}" type="sibTrans" cxnId="{A3BB91AA-2F33-4B2A-BF6D-897AD8681D03}">
      <dgm:prSet/>
      <dgm:spPr/>
      <dgm:t>
        <a:bodyPr/>
        <a:lstStyle/>
        <a:p>
          <a:endParaRPr lang="fr-FR"/>
        </a:p>
      </dgm:t>
    </dgm:pt>
    <dgm:pt modelId="{CD37A87F-B211-41C6-A3CD-E550B076F1B3}">
      <dgm:prSet phldrT="[Texte]" custT="1"/>
      <dgm:spPr>
        <a:solidFill>
          <a:srgbClr val="F1F7DB"/>
        </a:solidFill>
      </dgm:spPr>
      <dgm:t>
        <a:bodyPr/>
        <a:lstStyle/>
        <a:p>
          <a:r>
            <a:rPr lang="fr-FR" sz="2000" dirty="0">
              <a:solidFill>
                <a:schemeClr val="tx2"/>
              </a:solidFill>
              <a:latin typeface="Lato" panose="020F0502020204030203" pitchFamily="34" charset="0"/>
            </a:rPr>
            <a:t>Que la vidéo puisse servir de modèle pour d'autres pathologies de la filière FIMATHO</a:t>
          </a:r>
          <a:endParaRPr lang="fr-FR" sz="2000" b="1" dirty="0">
            <a:solidFill>
              <a:schemeClr val="tx2"/>
            </a:solidFill>
          </a:endParaRPr>
        </a:p>
      </dgm:t>
    </dgm:pt>
    <dgm:pt modelId="{74FF7184-9837-4D94-A59E-FF756836B06F}" type="parTrans" cxnId="{ABC7A278-6DA6-4C67-AEB6-0E285B9BE4A9}">
      <dgm:prSet/>
      <dgm:spPr/>
      <dgm:t>
        <a:bodyPr/>
        <a:lstStyle/>
        <a:p>
          <a:endParaRPr lang="fr-FR"/>
        </a:p>
      </dgm:t>
    </dgm:pt>
    <dgm:pt modelId="{B5F7FD77-0F4A-46B8-A23B-2A7312855A7F}" type="sibTrans" cxnId="{ABC7A278-6DA6-4C67-AEB6-0E285B9BE4A9}">
      <dgm:prSet/>
      <dgm:spPr/>
      <dgm:t>
        <a:bodyPr/>
        <a:lstStyle/>
        <a:p>
          <a:endParaRPr lang="fr-FR"/>
        </a:p>
      </dgm:t>
    </dgm:pt>
    <dgm:pt modelId="{F4B31B5C-A5AF-4A50-AB5E-549A76DF19B7}" type="pres">
      <dgm:prSet presAssocID="{B42627BA-E1A7-451D-A845-7A1C2377FC6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622FE9F-87AB-475E-B5BD-C921FECF5065}" type="pres">
      <dgm:prSet presAssocID="{A5D97B93-1724-4E6C-9691-CA0EB62AA931}" presName="centerShape" presStyleLbl="node0" presStyleIdx="0" presStyleCnt="1" custScaleX="132752" custScaleY="132752"/>
      <dgm:spPr/>
    </dgm:pt>
    <dgm:pt modelId="{C7320F00-DBCB-4EC5-9541-5D1CB9F2D97C}" type="pres">
      <dgm:prSet presAssocID="{4634A301-41D6-4EE3-BF49-6A3A32BD8FF9}" presName="Name9" presStyleLbl="parChTrans1D2" presStyleIdx="0" presStyleCnt="4"/>
      <dgm:spPr/>
    </dgm:pt>
    <dgm:pt modelId="{38C6E563-733D-457B-A728-66ECA95B21AE}" type="pres">
      <dgm:prSet presAssocID="{4634A301-41D6-4EE3-BF49-6A3A32BD8FF9}" presName="connTx" presStyleLbl="parChTrans1D2" presStyleIdx="0" presStyleCnt="4"/>
      <dgm:spPr/>
    </dgm:pt>
    <dgm:pt modelId="{059E83DD-A436-403D-BFEF-ABABA021FAA9}" type="pres">
      <dgm:prSet presAssocID="{8BC3B54F-ECA4-41B1-84E5-F01373F0B220}" presName="node" presStyleLbl="node1" presStyleIdx="0" presStyleCnt="4" custScaleX="220270" custRadScaleRad="100003" custRadScaleInc="-910">
        <dgm:presLayoutVars>
          <dgm:bulletEnabled val="1"/>
        </dgm:presLayoutVars>
      </dgm:prSet>
      <dgm:spPr/>
    </dgm:pt>
    <dgm:pt modelId="{1E009A35-61AC-43F7-BC50-B9D717C737EE}" type="pres">
      <dgm:prSet presAssocID="{D3C1AD97-63E6-4740-96FF-ED22423D6DA7}" presName="Name9" presStyleLbl="parChTrans1D2" presStyleIdx="1" presStyleCnt="4"/>
      <dgm:spPr/>
    </dgm:pt>
    <dgm:pt modelId="{CE8CACF2-ECB3-47CB-B70E-66D762EAFB5B}" type="pres">
      <dgm:prSet presAssocID="{D3C1AD97-63E6-4740-96FF-ED22423D6DA7}" presName="connTx" presStyleLbl="parChTrans1D2" presStyleIdx="1" presStyleCnt="4"/>
      <dgm:spPr/>
    </dgm:pt>
    <dgm:pt modelId="{90404C02-3A50-4109-BB95-445F4A9ABD09}" type="pres">
      <dgm:prSet presAssocID="{F0D3E1A6-0193-43C3-8D8C-8C3E8EB7FD0F}" presName="node" presStyleLbl="node1" presStyleIdx="1" presStyleCnt="4" custScaleX="183558" custRadScaleRad="137827" custRadScaleInc="-229">
        <dgm:presLayoutVars>
          <dgm:bulletEnabled val="1"/>
        </dgm:presLayoutVars>
      </dgm:prSet>
      <dgm:spPr/>
    </dgm:pt>
    <dgm:pt modelId="{366328D7-A519-45ED-9BC3-FDD82D85BA52}" type="pres">
      <dgm:prSet presAssocID="{747CF151-F146-43C4-A7BE-03B056516183}" presName="Name9" presStyleLbl="parChTrans1D2" presStyleIdx="2" presStyleCnt="4"/>
      <dgm:spPr/>
    </dgm:pt>
    <dgm:pt modelId="{F11ECC39-B80A-4E5D-A677-80902804B04B}" type="pres">
      <dgm:prSet presAssocID="{747CF151-F146-43C4-A7BE-03B056516183}" presName="connTx" presStyleLbl="parChTrans1D2" presStyleIdx="2" presStyleCnt="4"/>
      <dgm:spPr/>
    </dgm:pt>
    <dgm:pt modelId="{2FF1A9FB-2BAE-4DE6-A8F5-9CFB84F7538A}" type="pres">
      <dgm:prSet presAssocID="{332F7076-51B8-4D93-92CA-CC792395AE7E}" presName="node" presStyleLbl="node1" presStyleIdx="2" presStyleCnt="4" custScaleX="241395" custRadScaleRad="108939" custRadScaleInc="-1140">
        <dgm:presLayoutVars>
          <dgm:bulletEnabled val="1"/>
        </dgm:presLayoutVars>
      </dgm:prSet>
      <dgm:spPr/>
    </dgm:pt>
    <dgm:pt modelId="{4882EEFD-4595-4640-B2CD-B128A39E4179}" type="pres">
      <dgm:prSet presAssocID="{74FF7184-9837-4D94-A59E-FF756836B06F}" presName="Name9" presStyleLbl="parChTrans1D2" presStyleIdx="3" presStyleCnt="4"/>
      <dgm:spPr/>
    </dgm:pt>
    <dgm:pt modelId="{54B6CCCF-9895-4045-80CA-8545635BC3DF}" type="pres">
      <dgm:prSet presAssocID="{74FF7184-9837-4D94-A59E-FF756836B06F}" presName="connTx" presStyleLbl="parChTrans1D2" presStyleIdx="3" presStyleCnt="4"/>
      <dgm:spPr/>
    </dgm:pt>
    <dgm:pt modelId="{8FF0758C-A3C4-4290-AACF-A87C4C33D2DE}" type="pres">
      <dgm:prSet presAssocID="{CD37A87F-B211-41C6-A3CD-E550B076F1B3}" presName="node" presStyleLbl="node1" presStyleIdx="3" presStyleCnt="4" custScaleX="225920" custScaleY="125540" custRadScaleRad="152209" custRadScaleInc="-2154">
        <dgm:presLayoutVars>
          <dgm:bulletEnabled val="1"/>
        </dgm:presLayoutVars>
      </dgm:prSet>
      <dgm:spPr/>
    </dgm:pt>
  </dgm:ptLst>
  <dgm:cxnLst>
    <dgm:cxn modelId="{800B5011-B09A-48B5-B703-8920F4114D3A}" type="presOf" srcId="{F0D3E1A6-0193-43C3-8D8C-8C3E8EB7FD0F}" destId="{90404C02-3A50-4109-BB95-445F4A9ABD09}" srcOrd="0" destOrd="0" presId="urn:microsoft.com/office/officeart/2005/8/layout/radial1"/>
    <dgm:cxn modelId="{9D51C31D-920D-4488-948C-56654CCA17AC}" type="presOf" srcId="{CD37A87F-B211-41C6-A3CD-E550B076F1B3}" destId="{8FF0758C-A3C4-4290-AACF-A87C4C33D2DE}" srcOrd="0" destOrd="0" presId="urn:microsoft.com/office/officeart/2005/8/layout/radial1"/>
    <dgm:cxn modelId="{2140DE1F-EDCF-423E-B892-A244C900CA0D}" srcId="{A5D97B93-1724-4E6C-9691-CA0EB62AA931}" destId="{8BC3B54F-ECA4-41B1-84E5-F01373F0B220}" srcOrd="0" destOrd="0" parTransId="{4634A301-41D6-4EE3-BF49-6A3A32BD8FF9}" sibTransId="{71E716DD-9108-42AC-BC9A-704097D1FD0C}"/>
    <dgm:cxn modelId="{A40A4229-5147-4ED9-9CA9-8422BE4E9BCA}" type="presOf" srcId="{8BC3B54F-ECA4-41B1-84E5-F01373F0B220}" destId="{059E83DD-A436-403D-BFEF-ABABA021FAA9}" srcOrd="0" destOrd="0" presId="urn:microsoft.com/office/officeart/2005/8/layout/radial1"/>
    <dgm:cxn modelId="{AE88ED30-E24A-4F4C-8A7E-C2E0A7A5CCAB}" type="presOf" srcId="{747CF151-F146-43C4-A7BE-03B056516183}" destId="{F11ECC39-B80A-4E5D-A677-80902804B04B}" srcOrd="1" destOrd="0" presId="urn:microsoft.com/office/officeart/2005/8/layout/radial1"/>
    <dgm:cxn modelId="{455E1C36-454E-4E7F-8173-162092867467}" type="presOf" srcId="{A5D97B93-1724-4E6C-9691-CA0EB62AA931}" destId="{B622FE9F-87AB-475E-B5BD-C921FECF5065}" srcOrd="0" destOrd="0" presId="urn:microsoft.com/office/officeart/2005/8/layout/radial1"/>
    <dgm:cxn modelId="{E6974948-B3C0-44CE-A44A-DCAD81A5B56A}" type="presOf" srcId="{D3C1AD97-63E6-4740-96FF-ED22423D6DA7}" destId="{CE8CACF2-ECB3-47CB-B70E-66D762EAFB5B}" srcOrd="1" destOrd="0" presId="urn:microsoft.com/office/officeart/2005/8/layout/radial1"/>
    <dgm:cxn modelId="{AD5C214D-F100-4CA3-B405-9668E7300699}" type="presOf" srcId="{D3C1AD97-63E6-4740-96FF-ED22423D6DA7}" destId="{1E009A35-61AC-43F7-BC50-B9D717C737EE}" srcOrd="0" destOrd="0" presId="urn:microsoft.com/office/officeart/2005/8/layout/radial1"/>
    <dgm:cxn modelId="{AF9A706D-8425-42BE-9347-988ED6BE59C0}" type="presOf" srcId="{74FF7184-9837-4D94-A59E-FF756836B06F}" destId="{54B6CCCF-9895-4045-80CA-8545635BC3DF}" srcOrd="1" destOrd="0" presId="urn:microsoft.com/office/officeart/2005/8/layout/radial1"/>
    <dgm:cxn modelId="{ABC7A278-6DA6-4C67-AEB6-0E285B9BE4A9}" srcId="{A5D97B93-1724-4E6C-9691-CA0EB62AA931}" destId="{CD37A87F-B211-41C6-A3CD-E550B076F1B3}" srcOrd="3" destOrd="0" parTransId="{74FF7184-9837-4D94-A59E-FF756836B06F}" sibTransId="{B5F7FD77-0F4A-46B8-A23B-2A7312855A7F}"/>
    <dgm:cxn modelId="{8387045A-0D80-47E1-B9A8-8921B3F35A1B}" srcId="{A5D97B93-1724-4E6C-9691-CA0EB62AA931}" destId="{F0D3E1A6-0193-43C3-8D8C-8C3E8EB7FD0F}" srcOrd="1" destOrd="0" parTransId="{D3C1AD97-63E6-4740-96FF-ED22423D6DA7}" sibTransId="{BA9423DF-E63E-46E7-9DD8-E80D5844A4F5}"/>
    <dgm:cxn modelId="{2BA716A3-F2F4-4C09-895C-4EAE9782F968}" type="presOf" srcId="{4634A301-41D6-4EE3-BF49-6A3A32BD8FF9}" destId="{38C6E563-733D-457B-A728-66ECA95B21AE}" srcOrd="1" destOrd="0" presId="urn:microsoft.com/office/officeart/2005/8/layout/radial1"/>
    <dgm:cxn modelId="{98B3C4A7-D3F6-48AE-AE3D-297200764935}" srcId="{B42627BA-E1A7-451D-A845-7A1C2377FC6E}" destId="{A5D97B93-1724-4E6C-9691-CA0EB62AA931}" srcOrd="0" destOrd="0" parTransId="{D38E6972-F27B-43AE-A9B4-29EEB64476DC}" sibTransId="{3443FEED-C10E-4CD1-858D-D5EA230DFDF2}"/>
    <dgm:cxn modelId="{7EAFFEA9-968C-4C4F-8F2C-279FC38C8461}" type="presOf" srcId="{B42627BA-E1A7-451D-A845-7A1C2377FC6E}" destId="{F4B31B5C-A5AF-4A50-AB5E-549A76DF19B7}" srcOrd="0" destOrd="0" presId="urn:microsoft.com/office/officeart/2005/8/layout/radial1"/>
    <dgm:cxn modelId="{A3BB91AA-2F33-4B2A-BF6D-897AD8681D03}" srcId="{A5D97B93-1724-4E6C-9691-CA0EB62AA931}" destId="{332F7076-51B8-4D93-92CA-CC792395AE7E}" srcOrd="2" destOrd="0" parTransId="{747CF151-F146-43C4-A7BE-03B056516183}" sibTransId="{F3CBCC6E-8353-4345-8983-C6C8CE9B5642}"/>
    <dgm:cxn modelId="{562D3ABF-E00E-4A87-9A58-A7CEF74D9A0F}" type="presOf" srcId="{747CF151-F146-43C4-A7BE-03B056516183}" destId="{366328D7-A519-45ED-9BC3-FDD82D85BA52}" srcOrd="0" destOrd="0" presId="urn:microsoft.com/office/officeart/2005/8/layout/radial1"/>
    <dgm:cxn modelId="{A4DD43C4-A426-486E-907E-C16BCF633771}" type="presOf" srcId="{4634A301-41D6-4EE3-BF49-6A3A32BD8FF9}" destId="{C7320F00-DBCB-4EC5-9541-5D1CB9F2D97C}" srcOrd="0" destOrd="0" presId="urn:microsoft.com/office/officeart/2005/8/layout/radial1"/>
    <dgm:cxn modelId="{D1E39EC4-5B86-4B18-8DB5-7AE034B2E62D}" type="presOf" srcId="{332F7076-51B8-4D93-92CA-CC792395AE7E}" destId="{2FF1A9FB-2BAE-4DE6-A8F5-9CFB84F7538A}" srcOrd="0" destOrd="0" presId="urn:microsoft.com/office/officeart/2005/8/layout/radial1"/>
    <dgm:cxn modelId="{166DB6EE-01A6-4810-9CE2-3102CE211488}" type="presOf" srcId="{74FF7184-9837-4D94-A59E-FF756836B06F}" destId="{4882EEFD-4595-4640-B2CD-B128A39E4179}" srcOrd="0" destOrd="0" presId="urn:microsoft.com/office/officeart/2005/8/layout/radial1"/>
    <dgm:cxn modelId="{BA0BB52E-F4BA-4061-B841-0DFF2E5C61F2}" type="presParOf" srcId="{F4B31B5C-A5AF-4A50-AB5E-549A76DF19B7}" destId="{B622FE9F-87AB-475E-B5BD-C921FECF5065}" srcOrd="0" destOrd="0" presId="urn:microsoft.com/office/officeart/2005/8/layout/radial1"/>
    <dgm:cxn modelId="{B1EFE8F8-C0F4-4050-A070-BA15912B38A8}" type="presParOf" srcId="{F4B31B5C-A5AF-4A50-AB5E-549A76DF19B7}" destId="{C7320F00-DBCB-4EC5-9541-5D1CB9F2D97C}" srcOrd="1" destOrd="0" presId="urn:microsoft.com/office/officeart/2005/8/layout/radial1"/>
    <dgm:cxn modelId="{86A4EB50-5606-441C-9346-F2BFB5C6952F}" type="presParOf" srcId="{C7320F00-DBCB-4EC5-9541-5D1CB9F2D97C}" destId="{38C6E563-733D-457B-A728-66ECA95B21AE}" srcOrd="0" destOrd="0" presId="urn:microsoft.com/office/officeart/2005/8/layout/radial1"/>
    <dgm:cxn modelId="{A563ACD3-F5BB-49F3-95D3-CD7ECDA57539}" type="presParOf" srcId="{F4B31B5C-A5AF-4A50-AB5E-549A76DF19B7}" destId="{059E83DD-A436-403D-BFEF-ABABA021FAA9}" srcOrd="2" destOrd="0" presId="urn:microsoft.com/office/officeart/2005/8/layout/radial1"/>
    <dgm:cxn modelId="{3011DFCD-7F41-4928-8539-ED66C825D8D2}" type="presParOf" srcId="{F4B31B5C-A5AF-4A50-AB5E-549A76DF19B7}" destId="{1E009A35-61AC-43F7-BC50-B9D717C737EE}" srcOrd="3" destOrd="0" presId="urn:microsoft.com/office/officeart/2005/8/layout/radial1"/>
    <dgm:cxn modelId="{60DEA46B-A085-47C7-8D04-1E80A1225519}" type="presParOf" srcId="{1E009A35-61AC-43F7-BC50-B9D717C737EE}" destId="{CE8CACF2-ECB3-47CB-B70E-66D762EAFB5B}" srcOrd="0" destOrd="0" presId="urn:microsoft.com/office/officeart/2005/8/layout/radial1"/>
    <dgm:cxn modelId="{1001B6A0-9622-476D-901E-E44324BBB8A0}" type="presParOf" srcId="{F4B31B5C-A5AF-4A50-AB5E-549A76DF19B7}" destId="{90404C02-3A50-4109-BB95-445F4A9ABD09}" srcOrd="4" destOrd="0" presId="urn:microsoft.com/office/officeart/2005/8/layout/radial1"/>
    <dgm:cxn modelId="{F299FE41-FAD0-4872-ADD5-C9E32BB20404}" type="presParOf" srcId="{F4B31B5C-A5AF-4A50-AB5E-549A76DF19B7}" destId="{366328D7-A519-45ED-9BC3-FDD82D85BA52}" srcOrd="5" destOrd="0" presId="urn:microsoft.com/office/officeart/2005/8/layout/radial1"/>
    <dgm:cxn modelId="{53A07162-6D53-4E80-B305-201E934CCB9E}" type="presParOf" srcId="{366328D7-A519-45ED-9BC3-FDD82D85BA52}" destId="{F11ECC39-B80A-4E5D-A677-80902804B04B}" srcOrd="0" destOrd="0" presId="urn:microsoft.com/office/officeart/2005/8/layout/radial1"/>
    <dgm:cxn modelId="{6197475A-9082-426F-BDD5-666C0D4C656B}" type="presParOf" srcId="{F4B31B5C-A5AF-4A50-AB5E-549A76DF19B7}" destId="{2FF1A9FB-2BAE-4DE6-A8F5-9CFB84F7538A}" srcOrd="6" destOrd="0" presId="urn:microsoft.com/office/officeart/2005/8/layout/radial1"/>
    <dgm:cxn modelId="{F557C7FB-1617-4C13-BBDE-E2C07C611911}" type="presParOf" srcId="{F4B31B5C-A5AF-4A50-AB5E-549A76DF19B7}" destId="{4882EEFD-4595-4640-B2CD-B128A39E4179}" srcOrd="7" destOrd="0" presId="urn:microsoft.com/office/officeart/2005/8/layout/radial1"/>
    <dgm:cxn modelId="{B6F389F1-6E6B-4043-9154-9D4B84F3E7BD}" type="presParOf" srcId="{4882EEFD-4595-4640-B2CD-B128A39E4179}" destId="{54B6CCCF-9895-4045-80CA-8545635BC3DF}" srcOrd="0" destOrd="0" presId="urn:microsoft.com/office/officeart/2005/8/layout/radial1"/>
    <dgm:cxn modelId="{861BBFDE-8B07-418F-B11E-CB669CFB72A8}" type="presParOf" srcId="{F4B31B5C-A5AF-4A50-AB5E-549A76DF19B7}" destId="{8FF0758C-A3C4-4290-AACF-A87C4C33D2D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14CC6-64CE-43B5-B07A-AEE2E1A500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89910B-3FA1-4E1B-8136-301C5285D20A}">
      <dgm:prSet phldrT="[Texte]"/>
      <dgm:spPr/>
      <dgm:t>
        <a:bodyPr/>
        <a:lstStyle/>
        <a:p>
          <a:r>
            <a:rPr lang="fr-FR" b="1" dirty="0"/>
            <a:t>DIFFUSION</a:t>
          </a:r>
        </a:p>
      </dgm:t>
    </dgm:pt>
    <dgm:pt modelId="{7A25C832-DAC8-4A6E-A8C7-B49776348541}" type="parTrans" cxnId="{1FFA1ABF-7C51-41F5-BCE8-AAB278B104BA}">
      <dgm:prSet/>
      <dgm:spPr/>
      <dgm:t>
        <a:bodyPr/>
        <a:lstStyle/>
        <a:p>
          <a:endParaRPr lang="fr-FR"/>
        </a:p>
      </dgm:t>
    </dgm:pt>
    <dgm:pt modelId="{01C33D7E-B035-4999-A5A3-83F501A4AF93}" type="sibTrans" cxnId="{1FFA1ABF-7C51-41F5-BCE8-AAB278B104BA}">
      <dgm:prSet/>
      <dgm:spPr/>
      <dgm:t>
        <a:bodyPr/>
        <a:lstStyle/>
        <a:p>
          <a:endParaRPr lang="fr-FR"/>
        </a:p>
      </dgm:t>
    </dgm:pt>
    <dgm:pt modelId="{AE653925-23A9-4D9B-81F6-857F45E32061}">
      <dgm:prSet phldrT="[Texte]"/>
      <dgm:spPr>
        <a:solidFill>
          <a:srgbClr val="F1F7DB"/>
        </a:solidFill>
      </dgm:spPr>
      <dgm:t>
        <a:bodyPr/>
        <a:lstStyle/>
        <a:p>
          <a:r>
            <a:rPr lang="fr-FR" dirty="0">
              <a:solidFill>
                <a:schemeClr val="tx2"/>
              </a:solidFill>
            </a:rPr>
            <a:t>Site internet APEHDIA</a:t>
          </a:r>
        </a:p>
      </dgm:t>
    </dgm:pt>
    <dgm:pt modelId="{20FA0911-0454-46AD-BF83-AB0763C57C13}" type="parTrans" cxnId="{66CAB47A-0D5B-48E5-BF61-0BAFCEC0B68C}">
      <dgm:prSet/>
      <dgm:spPr>
        <a:ln>
          <a:solidFill>
            <a:srgbClr val="F1F7DB"/>
          </a:solidFill>
        </a:ln>
      </dgm:spPr>
      <dgm:t>
        <a:bodyPr/>
        <a:lstStyle/>
        <a:p>
          <a:endParaRPr lang="fr-FR"/>
        </a:p>
      </dgm:t>
    </dgm:pt>
    <dgm:pt modelId="{6C4403E5-50F0-4AB0-9356-6D0673A61819}" type="sibTrans" cxnId="{66CAB47A-0D5B-48E5-BF61-0BAFCEC0B68C}">
      <dgm:prSet/>
      <dgm:spPr/>
      <dgm:t>
        <a:bodyPr/>
        <a:lstStyle/>
        <a:p>
          <a:endParaRPr lang="fr-FR"/>
        </a:p>
      </dgm:t>
    </dgm:pt>
    <dgm:pt modelId="{B3405BA4-6B98-4183-8DBD-8B115EDDBE93}">
      <dgm:prSet phldrT="[Texte]"/>
      <dgm:spPr>
        <a:solidFill>
          <a:srgbClr val="FCE0EE"/>
        </a:solidFill>
      </dgm:spPr>
      <dgm:t>
        <a:bodyPr/>
        <a:lstStyle/>
        <a:p>
          <a:r>
            <a:rPr lang="fr-FR" dirty="0">
              <a:solidFill>
                <a:schemeClr val="tx2"/>
              </a:solidFill>
            </a:rPr>
            <a:t>Réseaux sociaux APEHDIA</a:t>
          </a:r>
        </a:p>
      </dgm:t>
    </dgm:pt>
    <dgm:pt modelId="{DD70DD7B-48D9-4B84-8DE9-E33E1127B2B1}" type="parTrans" cxnId="{BA06BA50-6AED-4479-9C3F-7E08E4A7BCD6}">
      <dgm:prSet/>
      <dgm:spPr>
        <a:ln>
          <a:solidFill>
            <a:srgbClr val="FCE0EE"/>
          </a:solidFill>
        </a:ln>
      </dgm:spPr>
      <dgm:t>
        <a:bodyPr/>
        <a:lstStyle/>
        <a:p>
          <a:endParaRPr lang="fr-FR"/>
        </a:p>
      </dgm:t>
    </dgm:pt>
    <dgm:pt modelId="{979EE647-1859-475B-90AF-5FD58B66C782}" type="sibTrans" cxnId="{BA06BA50-6AED-4479-9C3F-7E08E4A7BCD6}">
      <dgm:prSet/>
      <dgm:spPr/>
      <dgm:t>
        <a:bodyPr/>
        <a:lstStyle/>
        <a:p>
          <a:endParaRPr lang="fr-FR"/>
        </a:p>
      </dgm:t>
    </dgm:pt>
    <dgm:pt modelId="{A78ABBDE-4601-4022-BD3B-B8BCDC5F9295}">
      <dgm:prSet phldrT="[Texte]"/>
      <dgm:spPr>
        <a:solidFill>
          <a:srgbClr val="D9F1FB"/>
        </a:solidFill>
      </dgm:spPr>
      <dgm:t>
        <a:bodyPr/>
        <a:lstStyle/>
        <a:p>
          <a:r>
            <a:rPr lang="fr-FR" dirty="0">
              <a:solidFill>
                <a:schemeClr val="tx2"/>
              </a:solidFill>
            </a:rPr>
            <a:t>Journée annuelle du centre de référence</a:t>
          </a:r>
        </a:p>
      </dgm:t>
    </dgm:pt>
    <dgm:pt modelId="{98325685-4EC7-4FFD-8C57-11DB6A269D67}" type="parTrans" cxnId="{5562C4EE-D1B7-4113-B7BA-4A20C570E7F4}">
      <dgm:prSet/>
      <dgm:spPr>
        <a:ln>
          <a:solidFill>
            <a:srgbClr val="D9F1FB"/>
          </a:solidFill>
        </a:ln>
      </dgm:spPr>
      <dgm:t>
        <a:bodyPr/>
        <a:lstStyle/>
        <a:p>
          <a:endParaRPr lang="fr-FR"/>
        </a:p>
      </dgm:t>
    </dgm:pt>
    <dgm:pt modelId="{51CCF9DA-AE02-457E-94B0-1236DF72E162}" type="sibTrans" cxnId="{5562C4EE-D1B7-4113-B7BA-4A20C570E7F4}">
      <dgm:prSet/>
      <dgm:spPr/>
      <dgm:t>
        <a:bodyPr/>
        <a:lstStyle/>
        <a:p>
          <a:endParaRPr lang="fr-FR"/>
        </a:p>
      </dgm:t>
    </dgm:pt>
    <dgm:pt modelId="{9870982D-28FC-44EB-99D6-7250BCE07CA6}">
      <dgm:prSet phldrT="[Texte]"/>
      <dgm:spPr>
        <a:solidFill>
          <a:srgbClr val="FDEFD9"/>
        </a:solidFill>
      </dgm:spPr>
      <dgm:t>
        <a:bodyPr/>
        <a:lstStyle/>
        <a:p>
          <a:r>
            <a:rPr lang="fr-FR" dirty="0">
              <a:solidFill>
                <a:schemeClr val="tx2"/>
              </a:solidFill>
            </a:rPr>
            <a:t>Journée internationale 2024 à Lille</a:t>
          </a:r>
        </a:p>
      </dgm:t>
    </dgm:pt>
    <dgm:pt modelId="{3A3471DE-4ACD-48D4-9F9E-373F66329B7B}" type="parTrans" cxnId="{898B8C78-89B7-495C-B804-18C7D4A71797}">
      <dgm:prSet/>
      <dgm:spPr>
        <a:ln>
          <a:solidFill>
            <a:srgbClr val="FDEFD9"/>
          </a:solidFill>
        </a:ln>
      </dgm:spPr>
      <dgm:t>
        <a:bodyPr/>
        <a:lstStyle/>
        <a:p>
          <a:endParaRPr lang="fr-FR"/>
        </a:p>
      </dgm:t>
    </dgm:pt>
    <dgm:pt modelId="{69F3EA27-AFA4-4324-A093-FC9A478A18D3}" type="sibTrans" cxnId="{898B8C78-89B7-495C-B804-18C7D4A71797}">
      <dgm:prSet/>
      <dgm:spPr/>
      <dgm:t>
        <a:bodyPr/>
        <a:lstStyle/>
        <a:p>
          <a:endParaRPr lang="fr-FR"/>
        </a:p>
      </dgm:t>
    </dgm:pt>
    <dgm:pt modelId="{47E642A3-30AF-4F0F-9DDC-AA42A238464D}">
      <dgm:prSet phldrT="[Texte]"/>
      <dgm:spPr>
        <a:solidFill>
          <a:srgbClr val="FCE0EE"/>
        </a:solidFill>
      </dgm:spPr>
      <dgm:t>
        <a:bodyPr/>
        <a:lstStyle/>
        <a:p>
          <a:r>
            <a:rPr lang="fr-FR" dirty="0">
              <a:solidFill>
                <a:schemeClr val="tx2"/>
              </a:solidFill>
            </a:rPr>
            <a:t>QR code sur le guide pratique ou sur les flyers de l'association </a:t>
          </a:r>
        </a:p>
      </dgm:t>
    </dgm:pt>
    <dgm:pt modelId="{8799E692-11DC-4659-B893-63FDD5BDC992}" type="parTrans" cxnId="{B6E9C277-9CE3-4E9C-B5CD-6C67865624F0}">
      <dgm:prSet/>
      <dgm:spPr>
        <a:ln>
          <a:solidFill>
            <a:srgbClr val="FCE0EE"/>
          </a:solidFill>
        </a:ln>
      </dgm:spPr>
      <dgm:t>
        <a:bodyPr/>
        <a:lstStyle/>
        <a:p>
          <a:endParaRPr lang="fr-FR"/>
        </a:p>
      </dgm:t>
    </dgm:pt>
    <dgm:pt modelId="{5C501B81-DB97-45D5-9146-648CA1149E84}" type="sibTrans" cxnId="{B6E9C277-9CE3-4E9C-B5CD-6C67865624F0}">
      <dgm:prSet/>
      <dgm:spPr/>
      <dgm:t>
        <a:bodyPr/>
        <a:lstStyle/>
        <a:p>
          <a:endParaRPr lang="fr-FR"/>
        </a:p>
      </dgm:t>
    </dgm:pt>
    <dgm:pt modelId="{16368E38-DF2C-402F-BB49-FA36EDB0865E}" type="pres">
      <dgm:prSet presAssocID="{54314CC6-64CE-43B5-B07A-AEE2E1A500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1165F77-83B2-4EA2-84E2-36D2B045DC79}" type="pres">
      <dgm:prSet presAssocID="{7C89910B-3FA1-4E1B-8136-301C5285D20A}" presName="root1" presStyleCnt="0"/>
      <dgm:spPr/>
    </dgm:pt>
    <dgm:pt modelId="{1EF9376C-EDF0-4E43-87CC-BE77880F03A3}" type="pres">
      <dgm:prSet presAssocID="{7C89910B-3FA1-4E1B-8136-301C5285D20A}" presName="LevelOneTextNode" presStyleLbl="node0" presStyleIdx="0" presStyleCnt="1" custAng="0">
        <dgm:presLayoutVars>
          <dgm:chPref val="3"/>
        </dgm:presLayoutVars>
      </dgm:prSet>
      <dgm:spPr/>
    </dgm:pt>
    <dgm:pt modelId="{45E75817-34F6-4B2D-B321-290338612EE3}" type="pres">
      <dgm:prSet presAssocID="{7C89910B-3FA1-4E1B-8136-301C5285D20A}" presName="level2hierChild" presStyleCnt="0"/>
      <dgm:spPr/>
    </dgm:pt>
    <dgm:pt modelId="{93F87071-1143-4240-B8D2-25CEEE46CD67}" type="pres">
      <dgm:prSet presAssocID="{20FA0911-0454-46AD-BF83-AB0763C57C13}" presName="conn2-1" presStyleLbl="parChTrans1D2" presStyleIdx="0" presStyleCnt="5"/>
      <dgm:spPr/>
    </dgm:pt>
    <dgm:pt modelId="{EA30ABA9-C2A7-4D21-A6CC-B1274C264F6F}" type="pres">
      <dgm:prSet presAssocID="{20FA0911-0454-46AD-BF83-AB0763C57C13}" presName="connTx" presStyleLbl="parChTrans1D2" presStyleIdx="0" presStyleCnt="5"/>
      <dgm:spPr/>
    </dgm:pt>
    <dgm:pt modelId="{5D593CC8-A4B0-4D9D-AC9E-3CE0505C918C}" type="pres">
      <dgm:prSet presAssocID="{AE653925-23A9-4D9B-81F6-857F45E32061}" presName="root2" presStyleCnt="0"/>
      <dgm:spPr/>
    </dgm:pt>
    <dgm:pt modelId="{DB3BB5E0-7274-41C0-AC15-F1478F5412EE}" type="pres">
      <dgm:prSet presAssocID="{AE653925-23A9-4D9B-81F6-857F45E32061}" presName="LevelTwoTextNode" presStyleLbl="node2" presStyleIdx="0" presStyleCnt="5" custScaleX="244968">
        <dgm:presLayoutVars>
          <dgm:chPref val="3"/>
        </dgm:presLayoutVars>
      </dgm:prSet>
      <dgm:spPr/>
    </dgm:pt>
    <dgm:pt modelId="{FCE25A1F-9B46-4ED8-AE49-0725D49BEC3A}" type="pres">
      <dgm:prSet presAssocID="{AE653925-23A9-4D9B-81F6-857F45E32061}" presName="level3hierChild" presStyleCnt="0"/>
      <dgm:spPr/>
    </dgm:pt>
    <dgm:pt modelId="{770F1A07-2D0E-4B12-8DC3-EEA9512CA855}" type="pres">
      <dgm:prSet presAssocID="{DD70DD7B-48D9-4B84-8DE9-E33E1127B2B1}" presName="conn2-1" presStyleLbl="parChTrans1D2" presStyleIdx="1" presStyleCnt="5"/>
      <dgm:spPr/>
    </dgm:pt>
    <dgm:pt modelId="{067A58CE-AC9D-4F21-BC78-A1F0CEEBE904}" type="pres">
      <dgm:prSet presAssocID="{DD70DD7B-48D9-4B84-8DE9-E33E1127B2B1}" presName="connTx" presStyleLbl="parChTrans1D2" presStyleIdx="1" presStyleCnt="5"/>
      <dgm:spPr/>
    </dgm:pt>
    <dgm:pt modelId="{424C225A-E0CA-412E-A650-91A21641ADFD}" type="pres">
      <dgm:prSet presAssocID="{B3405BA4-6B98-4183-8DBD-8B115EDDBE93}" presName="root2" presStyleCnt="0"/>
      <dgm:spPr/>
    </dgm:pt>
    <dgm:pt modelId="{2C573B71-2BA3-4B23-9D94-3D05E0EA0E65}" type="pres">
      <dgm:prSet presAssocID="{B3405BA4-6B98-4183-8DBD-8B115EDDBE93}" presName="LevelTwoTextNode" presStyleLbl="node2" presStyleIdx="1" presStyleCnt="5" custScaleX="244968">
        <dgm:presLayoutVars>
          <dgm:chPref val="3"/>
        </dgm:presLayoutVars>
      </dgm:prSet>
      <dgm:spPr/>
    </dgm:pt>
    <dgm:pt modelId="{9F4F259F-F896-40E0-AF3D-8F7FA9D98FB7}" type="pres">
      <dgm:prSet presAssocID="{B3405BA4-6B98-4183-8DBD-8B115EDDBE93}" presName="level3hierChild" presStyleCnt="0"/>
      <dgm:spPr/>
    </dgm:pt>
    <dgm:pt modelId="{D5B6FCD2-83E1-4D95-AC08-B9922E8AFF49}" type="pres">
      <dgm:prSet presAssocID="{98325685-4EC7-4FFD-8C57-11DB6A269D67}" presName="conn2-1" presStyleLbl="parChTrans1D2" presStyleIdx="2" presStyleCnt="5"/>
      <dgm:spPr/>
    </dgm:pt>
    <dgm:pt modelId="{7026D479-39A0-4213-96AD-1FB66E577831}" type="pres">
      <dgm:prSet presAssocID="{98325685-4EC7-4FFD-8C57-11DB6A269D67}" presName="connTx" presStyleLbl="parChTrans1D2" presStyleIdx="2" presStyleCnt="5"/>
      <dgm:spPr/>
    </dgm:pt>
    <dgm:pt modelId="{CA38D7E2-CDA2-481C-85E7-E13AF25A85DF}" type="pres">
      <dgm:prSet presAssocID="{A78ABBDE-4601-4022-BD3B-B8BCDC5F9295}" presName="root2" presStyleCnt="0"/>
      <dgm:spPr/>
    </dgm:pt>
    <dgm:pt modelId="{9B1C7780-0A4A-4CF4-BDDE-0810DB541B4F}" type="pres">
      <dgm:prSet presAssocID="{A78ABBDE-4601-4022-BD3B-B8BCDC5F9295}" presName="LevelTwoTextNode" presStyleLbl="node2" presStyleIdx="2" presStyleCnt="5" custScaleX="244968">
        <dgm:presLayoutVars>
          <dgm:chPref val="3"/>
        </dgm:presLayoutVars>
      </dgm:prSet>
      <dgm:spPr/>
    </dgm:pt>
    <dgm:pt modelId="{FE798B9C-1DAD-4ED6-95A4-98E2BDBD14E9}" type="pres">
      <dgm:prSet presAssocID="{A78ABBDE-4601-4022-BD3B-B8BCDC5F9295}" presName="level3hierChild" presStyleCnt="0"/>
      <dgm:spPr/>
    </dgm:pt>
    <dgm:pt modelId="{2773DB54-5C67-4873-86A9-470720E36ED8}" type="pres">
      <dgm:prSet presAssocID="{3A3471DE-4ACD-48D4-9F9E-373F66329B7B}" presName="conn2-1" presStyleLbl="parChTrans1D2" presStyleIdx="3" presStyleCnt="5"/>
      <dgm:spPr/>
    </dgm:pt>
    <dgm:pt modelId="{BB00B8EC-DE7A-4192-9BF7-EA17E655232A}" type="pres">
      <dgm:prSet presAssocID="{3A3471DE-4ACD-48D4-9F9E-373F66329B7B}" presName="connTx" presStyleLbl="parChTrans1D2" presStyleIdx="3" presStyleCnt="5"/>
      <dgm:spPr/>
    </dgm:pt>
    <dgm:pt modelId="{013F1BF1-D7CF-402A-BAA8-7AF2B45B8536}" type="pres">
      <dgm:prSet presAssocID="{9870982D-28FC-44EB-99D6-7250BCE07CA6}" presName="root2" presStyleCnt="0"/>
      <dgm:spPr/>
    </dgm:pt>
    <dgm:pt modelId="{36F39376-A206-441A-AC85-B16B7D69CA37}" type="pres">
      <dgm:prSet presAssocID="{9870982D-28FC-44EB-99D6-7250BCE07CA6}" presName="LevelTwoTextNode" presStyleLbl="node2" presStyleIdx="3" presStyleCnt="5" custScaleX="244968">
        <dgm:presLayoutVars>
          <dgm:chPref val="3"/>
        </dgm:presLayoutVars>
      </dgm:prSet>
      <dgm:spPr/>
    </dgm:pt>
    <dgm:pt modelId="{04EE85C1-3EB2-4005-9786-5586D204661A}" type="pres">
      <dgm:prSet presAssocID="{9870982D-28FC-44EB-99D6-7250BCE07CA6}" presName="level3hierChild" presStyleCnt="0"/>
      <dgm:spPr/>
    </dgm:pt>
    <dgm:pt modelId="{F764BA45-80BB-4E79-A4DA-093ECB69FF9D}" type="pres">
      <dgm:prSet presAssocID="{8799E692-11DC-4659-B893-63FDD5BDC992}" presName="conn2-1" presStyleLbl="parChTrans1D2" presStyleIdx="4" presStyleCnt="5"/>
      <dgm:spPr/>
    </dgm:pt>
    <dgm:pt modelId="{9BAE284E-E9F4-4EA8-A5B5-0BDC37A37DF2}" type="pres">
      <dgm:prSet presAssocID="{8799E692-11DC-4659-B893-63FDD5BDC992}" presName="connTx" presStyleLbl="parChTrans1D2" presStyleIdx="4" presStyleCnt="5"/>
      <dgm:spPr/>
    </dgm:pt>
    <dgm:pt modelId="{C50A02DC-3D4C-4F2A-A47F-A28F37828B33}" type="pres">
      <dgm:prSet presAssocID="{47E642A3-30AF-4F0F-9DDC-AA42A238464D}" presName="root2" presStyleCnt="0"/>
      <dgm:spPr/>
    </dgm:pt>
    <dgm:pt modelId="{4BB83828-6318-4FAF-9FC1-8DE1E6F7E6FB}" type="pres">
      <dgm:prSet presAssocID="{47E642A3-30AF-4F0F-9DDC-AA42A238464D}" presName="LevelTwoTextNode" presStyleLbl="node2" presStyleIdx="4" presStyleCnt="5" custScaleX="244968">
        <dgm:presLayoutVars>
          <dgm:chPref val="3"/>
        </dgm:presLayoutVars>
      </dgm:prSet>
      <dgm:spPr/>
    </dgm:pt>
    <dgm:pt modelId="{E0B68FEC-D034-4B18-9CE7-487485FD72B4}" type="pres">
      <dgm:prSet presAssocID="{47E642A3-30AF-4F0F-9DDC-AA42A238464D}" presName="level3hierChild" presStyleCnt="0"/>
      <dgm:spPr/>
    </dgm:pt>
  </dgm:ptLst>
  <dgm:cxnLst>
    <dgm:cxn modelId="{9E0CB60A-36DE-4752-8723-A104C85F4DDE}" type="presOf" srcId="{98325685-4EC7-4FFD-8C57-11DB6A269D67}" destId="{7026D479-39A0-4213-96AD-1FB66E577831}" srcOrd="1" destOrd="0" presId="urn:microsoft.com/office/officeart/2005/8/layout/hierarchy2"/>
    <dgm:cxn modelId="{D7BA5625-6F3E-4608-AE44-581B6D00BDC2}" type="presOf" srcId="{AE653925-23A9-4D9B-81F6-857F45E32061}" destId="{DB3BB5E0-7274-41C0-AC15-F1478F5412EE}" srcOrd="0" destOrd="0" presId="urn:microsoft.com/office/officeart/2005/8/layout/hierarchy2"/>
    <dgm:cxn modelId="{A1399F63-DB83-49A7-9228-2ECC63F40D53}" type="presOf" srcId="{47E642A3-30AF-4F0F-9DDC-AA42A238464D}" destId="{4BB83828-6318-4FAF-9FC1-8DE1E6F7E6FB}" srcOrd="0" destOrd="0" presId="urn:microsoft.com/office/officeart/2005/8/layout/hierarchy2"/>
    <dgm:cxn modelId="{BA06BA50-6AED-4479-9C3F-7E08E4A7BCD6}" srcId="{7C89910B-3FA1-4E1B-8136-301C5285D20A}" destId="{B3405BA4-6B98-4183-8DBD-8B115EDDBE93}" srcOrd="1" destOrd="0" parTransId="{DD70DD7B-48D9-4B84-8DE9-E33E1127B2B1}" sibTransId="{979EE647-1859-475B-90AF-5FD58B66C782}"/>
    <dgm:cxn modelId="{B6E9C277-9CE3-4E9C-B5CD-6C67865624F0}" srcId="{7C89910B-3FA1-4E1B-8136-301C5285D20A}" destId="{47E642A3-30AF-4F0F-9DDC-AA42A238464D}" srcOrd="4" destOrd="0" parTransId="{8799E692-11DC-4659-B893-63FDD5BDC992}" sibTransId="{5C501B81-DB97-45D5-9146-648CA1149E84}"/>
    <dgm:cxn modelId="{898B8C78-89B7-495C-B804-18C7D4A71797}" srcId="{7C89910B-3FA1-4E1B-8136-301C5285D20A}" destId="{9870982D-28FC-44EB-99D6-7250BCE07CA6}" srcOrd="3" destOrd="0" parTransId="{3A3471DE-4ACD-48D4-9F9E-373F66329B7B}" sibTransId="{69F3EA27-AFA4-4324-A093-FC9A478A18D3}"/>
    <dgm:cxn modelId="{66CAB47A-0D5B-48E5-BF61-0BAFCEC0B68C}" srcId="{7C89910B-3FA1-4E1B-8136-301C5285D20A}" destId="{AE653925-23A9-4D9B-81F6-857F45E32061}" srcOrd="0" destOrd="0" parTransId="{20FA0911-0454-46AD-BF83-AB0763C57C13}" sibTransId="{6C4403E5-50F0-4AB0-9356-6D0673A61819}"/>
    <dgm:cxn modelId="{C5F7E07F-DA81-417E-BB87-0B3560604869}" type="presOf" srcId="{20FA0911-0454-46AD-BF83-AB0763C57C13}" destId="{93F87071-1143-4240-B8D2-25CEEE46CD67}" srcOrd="0" destOrd="0" presId="urn:microsoft.com/office/officeart/2005/8/layout/hierarchy2"/>
    <dgm:cxn modelId="{9CC7A7A2-27B6-4B01-8AEC-5D50F44E19FC}" type="presOf" srcId="{54314CC6-64CE-43B5-B07A-AEE2E1A50043}" destId="{16368E38-DF2C-402F-BB49-FA36EDB0865E}" srcOrd="0" destOrd="0" presId="urn:microsoft.com/office/officeart/2005/8/layout/hierarchy2"/>
    <dgm:cxn modelId="{311F1DA8-4D51-4528-85B8-304EBE4F5A68}" type="presOf" srcId="{3A3471DE-4ACD-48D4-9F9E-373F66329B7B}" destId="{BB00B8EC-DE7A-4192-9BF7-EA17E655232A}" srcOrd="1" destOrd="0" presId="urn:microsoft.com/office/officeart/2005/8/layout/hierarchy2"/>
    <dgm:cxn modelId="{B0CE95B5-1669-481A-A821-291F4ECE56C7}" type="presOf" srcId="{8799E692-11DC-4659-B893-63FDD5BDC992}" destId="{F764BA45-80BB-4E79-A4DA-093ECB69FF9D}" srcOrd="0" destOrd="0" presId="urn:microsoft.com/office/officeart/2005/8/layout/hierarchy2"/>
    <dgm:cxn modelId="{D0C476B7-A2A3-42EB-86E7-C542FB777539}" type="presOf" srcId="{7C89910B-3FA1-4E1B-8136-301C5285D20A}" destId="{1EF9376C-EDF0-4E43-87CC-BE77880F03A3}" srcOrd="0" destOrd="0" presId="urn:microsoft.com/office/officeart/2005/8/layout/hierarchy2"/>
    <dgm:cxn modelId="{8BBD66B8-B9FE-4729-9FE3-B9DDE126A22D}" type="presOf" srcId="{20FA0911-0454-46AD-BF83-AB0763C57C13}" destId="{EA30ABA9-C2A7-4D21-A6CC-B1274C264F6F}" srcOrd="1" destOrd="0" presId="urn:microsoft.com/office/officeart/2005/8/layout/hierarchy2"/>
    <dgm:cxn modelId="{DDD988B9-49D2-4B0E-8616-43B822D96344}" type="presOf" srcId="{3A3471DE-4ACD-48D4-9F9E-373F66329B7B}" destId="{2773DB54-5C67-4873-86A9-470720E36ED8}" srcOrd="0" destOrd="0" presId="urn:microsoft.com/office/officeart/2005/8/layout/hierarchy2"/>
    <dgm:cxn modelId="{1FFA1ABF-7C51-41F5-BCE8-AAB278B104BA}" srcId="{54314CC6-64CE-43B5-B07A-AEE2E1A50043}" destId="{7C89910B-3FA1-4E1B-8136-301C5285D20A}" srcOrd="0" destOrd="0" parTransId="{7A25C832-DAC8-4A6E-A8C7-B49776348541}" sibTransId="{01C33D7E-B035-4999-A5A3-83F501A4AF93}"/>
    <dgm:cxn modelId="{024AE9C5-62D6-4C59-B1B2-C3B27D7977B1}" type="presOf" srcId="{98325685-4EC7-4FFD-8C57-11DB6A269D67}" destId="{D5B6FCD2-83E1-4D95-AC08-B9922E8AFF49}" srcOrd="0" destOrd="0" presId="urn:microsoft.com/office/officeart/2005/8/layout/hierarchy2"/>
    <dgm:cxn modelId="{A9449EDC-4185-4237-AD46-3499AE36548E}" type="presOf" srcId="{9870982D-28FC-44EB-99D6-7250BCE07CA6}" destId="{36F39376-A206-441A-AC85-B16B7D69CA37}" srcOrd="0" destOrd="0" presId="urn:microsoft.com/office/officeart/2005/8/layout/hierarchy2"/>
    <dgm:cxn modelId="{25738EE0-9B57-4D1B-B360-DA89D125BA74}" type="presOf" srcId="{A78ABBDE-4601-4022-BD3B-B8BCDC5F9295}" destId="{9B1C7780-0A4A-4CF4-BDDE-0810DB541B4F}" srcOrd="0" destOrd="0" presId="urn:microsoft.com/office/officeart/2005/8/layout/hierarchy2"/>
    <dgm:cxn modelId="{5562C4EE-D1B7-4113-B7BA-4A20C570E7F4}" srcId="{7C89910B-3FA1-4E1B-8136-301C5285D20A}" destId="{A78ABBDE-4601-4022-BD3B-B8BCDC5F9295}" srcOrd="2" destOrd="0" parTransId="{98325685-4EC7-4FFD-8C57-11DB6A269D67}" sibTransId="{51CCF9DA-AE02-457E-94B0-1236DF72E162}"/>
    <dgm:cxn modelId="{6EC16DF5-C73C-4D9E-B539-8EE4860009EC}" type="presOf" srcId="{8799E692-11DC-4659-B893-63FDD5BDC992}" destId="{9BAE284E-E9F4-4EA8-A5B5-0BDC37A37DF2}" srcOrd="1" destOrd="0" presId="urn:microsoft.com/office/officeart/2005/8/layout/hierarchy2"/>
    <dgm:cxn modelId="{63B73CF9-CD32-4125-925C-3C377FB174C1}" type="presOf" srcId="{DD70DD7B-48D9-4B84-8DE9-E33E1127B2B1}" destId="{770F1A07-2D0E-4B12-8DC3-EEA9512CA855}" srcOrd="0" destOrd="0" presId="urn:microsoft.com/office/officeart/2005/8/layout/hierarchy2"/>
    <dgm:cxn modelId="{D4C6DCFB-17FA-4B71-BA64-015297E26FAE}" type="presOf" srcId="{B3405BA4-6B98-4183-8DBD-8B115EDDBE93}" destId="{2C573B71-2BA3-4B23-9D94-3D05E0EA0E65}" srcOrd="0" destOrd="0" presId="urn:microsoft.com/office/officeart/2005/8/layout/hierarchy2"/>
    <dgm:cxn modelId="{FDE00BFF-F278-4A41-83B4-3EEFDD68B89C}" type="presOf" srcId="{DD70DD7B-48D9-4B84-8DE9-E33E1127B2B1}" destId="{067A58CE-AC9D-4F21-BC78-A1F0CEEBE904}" srcOrd="1" destOrd="0" presId="urn:microsoft.com/office/officeart/2005/8/layout/hierarchy2"/>
    <dgm:cxn modelId="{B8768C41-1C04-4C12-B145-ADCC2D096241}" type="presParOf" srcId="{16368E38-DF2C-402F-BB49-FA36EDB0865E}" destId="{61165F77-83B2-4EA2-84E2-36D2B045DC79}" srcOrd="0" destOrd="0" presId="urn:microsoft.com/office/officeart/2005/8/layout/hierarchy2"/>
    <dgm:cxn modelId="{4BD35048-DC09-48C8-B65E-B8534E537633}" type="presParOf" srcId="{61165F77-83B2-4EA2-84E2-36D2B045DC79}" destId="{1EF9376C-EDF0-4E43-87CC-BE77880F03A3}" srcOrd="0" destOrd="0" presId="urn:microsoft.com/office/officeart/2005/8/layout/hierarchy2"/>
    <dgm:cxn modelId="{F2AF265B-8431-4923-ACF2-3F00CB938A79}" type="presParOf" srcId="{61165F77-83B2-4EA2-84E2-36D2B045DC79}" destId="{45E75817-34F6-4B2D-B321-290338612EE3}" srcOrd="1" destOrd="0" presId="urn:microsoft.com/office/officeart/2005/8/layout/hierarchy2"/>
    <dgm:cxn modelId="{623B8421-B6F4-4932-BAFF-90D94D15352E}" type="presParOf" srcId="{45E75817-34F6-4B2D-B321-290338612EE3}" destId="{93F87071-1143-4240-B8D2-25CEEE46CD67}" srcOrd="0" destOrd="0" presId="urn:microsoft.com/office/officeart/2005/8/layout/hierarchy2"/>
    <dgm:cxn modelId="{BB255105-07B4-41AA-B57C-E74A107903BB}" type="presParOf" srcId="{93F87071-1143-4240-B8D2-25CEEE46CD67}" destId="{EA30ABA9-C2A7-4D21-A6CC-B1274C264F6F}" srcOrd="0" destOrd="0" presId="urn:microsoft.com/office/officeart/2005/8/layout/hierarchy2"/>
    <dgm:cxn modelId="{D8573A70-B9CC-4D09-BC47-975445B8E7B3}" type="presParOf" srcId="{45E75817-34F6-4B2D-B321-290338612EE3}" destId="{5D593CC8-A4B0-4D9D-AC9E-3CE0505C918C}" srcOrd="1" destOrd="0" presId="urn:microsoft.com/office/officeart/2005/8/layout/hierarchy2"/>
    <dgm:cxn modelId="{B4EBA75D-8AE0-47AA-A981-32766DA383FA}" type="presParOf" srcId="{5D593CC8-A4B0-4D9D-AC9E-3CE0505C918C}" destId="{DB3BB5E0-7274-41C0-AC15-F1478F5412EE}" srcOrd="0" destOrd="0" presId="urn:microsoft.com/office/officeart/2005/8/layout/hierarchy2"/>
    <dgm:cxn modelId="{86331332-F97B-4C10-82F8-6FFB0E3A71F9}" type="presParOf" srcId="{5D593CC8-A4B0-4D9D-AC9E-3CE0505C918C}" destId="{FCE25A1F-9B46-4ED8-AE49-0725D49BEC3A}" srcOrd="1" destOrd="0" presId="urn:microsoft.com/office/officeart/2005/8/layout/hierarchy2"/>
    <dgm:cxn modelId="{C89EA2B1-A0F7-43DD-8629-CC713BC4F0DB}" type="presParOf" srcId="{45E75817-34F6-4B2D-B321-290338612EE3}" destId="{770F1A07-2D0E-4B12-8DC3-EEA9512CA855}" srcOrd="2" destOrd="0" presId="urn:microsoft.com/office/officeart/2005/8/layout/hierarchy2"/>
    <dgm:cxn modelId="{060B6E45-205D-4117-82CB-C34A0C593BCD}" type="presParOf" srcId="{770F1A07-2D0E-4B12-8DC3-EEA9512CA855}" destId="{067A58CE-AC9D-4F21-BC78-A1F0CEEBE904}" srcOrd="0" destOrd="0" presId="urn:microsoft.com/office/officeart/2005/8/layout/hierarchy2"/>
    <dgm:cxn modelId="{3D595F02-ECED-4C41-9ADD-1A2A816CBDDB}" type="presParOf" srcId="{45E75817-34F6-4B2D-B321-290338612EE3}" destId="{424C225A-E0CA-412E-A650-91A21641ADFD}" srcOrd="3" destOrd="0" presId="urn:microsoft.com/office/officeart/2005/8/layout/hierarchy2"/>
    <dgm:cxn modelId="{4D8425D4-4150-4CAA-A353-7019091C7386}" type="presParOf" srcId="{424C225A-E0CA-412E-A650-91A21641ADFD}" destId="{2C573B71-2BA3-4B23-9D94-3D05E0EA0E65}" srcOrd="0" destOrd="0" presId="urn:microsoft.com/office/officeart/2005/8/layout/hierarchy2"/>
    <dgm:cxn modelId="{7E31DB53-ACC5-4133-BCB9-2C189AA1C278}" type="presParOf" srcId="{424C225A-E0CA-412E-A650-91A21641ADFD}" destId="{9F4F259F-F896-40E0-AF3D-8F7FA9D98FB7}" srcOrd="1" destOrd="0" presId="urn:microsoft.com/office/officeart/2005/8/layout/hierarchy2"/>
    <dgm:cxn modelId="{377D6780-C82D-4145-A246-FFC5AD0FFB6D}" type="presParOf" srcId="{45E75817-34F6-4B2D-B321-290338612EE3}" destId="{D5B6FCD2-83E1-4D95-AC08-B9922E8AFF49}" srcOrd="4" destOrd="0" presId="urn:microsoft.com/office/officeart/2005/8/layout/hierarchy2"/>
    <dgm:cxn modelId="{EE682951-6E72-4A23-8F04-DB2B1B89017E}" type="presParOf" srcId="{D5B6FCD2-83E1-4D95-AC08-B9922E8AFF49}" destId="{7026D479-39A0-4213-96AD-1FB66E577831}" srcOrd="0" destOrd="0" presId="urn:microsoft.com/office/officeart/2005/8/layout/hierarchy2"/>
    <dgm:cxn modelId="{95544833-E660-4B62-82E0-F0459808CA35}" type="presParOf" srcId="{45E75817-34F6-4B2D-B321-290338612EE3}" destId="{CA38D7E2-CDA2-481C-85E7-E13AF25A85DF}" srcOrd="5" destOrd="0" presId="urn:microsoft.com/office/officeart/2005/8/layout/hierarchy2"/>
    <dgm:cxn modelId="{2340ABF3-6EC8-43DD-B7AE-9A4ECD0C60C7}" type="presParOf" srcId="{CA38D7E2-CDA2-481C-85E7-E13AF25A85DF}" destId="{9B1C7780-0A4A-4CF4-BDDE-0810DB541B4F}" srcOrd="0" destOrd="0" presId="urn:microsoft.com/office/officeart/2005/8/layout/hierarchy2"/>
    <dgm:cxn modelId="{2342A061-5014-419F-AD98-29BFBD6165E9}" type="presParOf" srcId="{CA38D7E2-CDA2-481C-85E7-E13AF25A85DF}" destId="{FE798B9C-1DAD-4ED6-95A4-98E2BDBD14E9}" srcOrd="1" destOrd="0" presId="urn:microsoft.com/office/officeart/2005/8/layout/hierarchy2"/>
    <dgm:cxn modelId="{92EBDBCC-F433-473E-B7E2-D7EF02DF54B5}" type="presParOf" srcId="{45E75817-34F6-4B2D-B321-290338612EE3}" destId="{2773DB54-5C67-4873-86A9-470720E36ED8}" srcOrd="6" destOrd="0" presId="urn:microsoft.com/office/officeart/2005/8/layout/hierarchy2"/>
    <dgm:cxn modelId="{242DA09F-E711-4571-85B4-10EF717CA060}" type="presParOf" srcId="{2773DB54-5C67-4873-86A9-470720E36ED8}" destId="{BB00B8EC-DE7A-4192-9BF7-EA17E655232A}" srcOrd="0" destOrd="0" presId="urn:microsoft.com/office/officeart/2005/8/layout/hierarchy2"/>
    <dgm:cxn modelId="{E940D449-736E-4BC2-AD12-6450EA1B2DD8}" type="presParOf" srcId="{45E75817-34F6-4B2D-B321-290338612EE3}" destId="{013F1BF1-D7CF-402A-BAA8-7AF2B45B8536}" srcOrd="7" destOrd="0" presId="urn:microsoft.com/office/officeart/2005/8/layout/hierarchy2"/>
    <dgm:cxn modelId="{CD089352-B031-4ED8-AF22-FF16E565622B}" type="presParOf" srcId="{013F1BF1-D7CF-402A-BAA8-7AF2B45B8536}" destId="{36F39376-A206-441A-AC85-B16B7D69CA37}" srcOrd="0" destOrd="0" presId="urn:microsoft.com/office/officeart/2005/8/layout/hierarchy2"/>
    <dgm:cxn modelId="{35BE22EA-DC11-4C22-B2EE-23363C27CA62}" type="presParOf" srcId="{013F1BF1-D7CF-402A-BAA8-7AF2B45B8536}" destId="{04EE85C1-3EB2-4005-9786-5586D204661A}" srcOrd="1" destOrd="0" presId="urn:microsoft.com/office/officeart/2005/8/layout/hierarchy2"/>
    <dgm:cxn modelId="{EC86637C-68FC-470B-B71B-3ABA8429A6A6}" type="presParOf" srcId="{45E75817-34F6-4B2D-B321-290338612EE3}" destId="{F764BA45-80BB-4E79-A4DA-093ECB69FF9D}" srcOrd="8" destOrd="0" presId="urn:microsoft.com/office/officeart/2005/8/layout/hierarchy2"/>
    <dgm:cxn modelId="{8091E831-A5C7-4677-A7C0-EB932B9AFBDF}" type="presParOf" srcId="{F764BA45-80BB-4E79-A4DA-093ECB69FF9D}" destId="{9BAE284E-E9F4-4EA8-A5B5-0BDC37A37DF2}" srcOrd="0" destOrd="0" presId="urn:microsoft.com/office/officeart/2005/8/layout/hierarchy2"/>
    <dgm:cxn modelId="{AB6EC888-3BB2-43BE-8F7F-13573422A815}" type="presParOf" srcId="{45E75817-34F6-4B2D-B321-290338612EE3}" destId="{C50A02DC-3D4C-4F2A-A47F-A28F37828B33}" srcOrd="9" destOrd="0" presId="urn:microsoft.com/office/officeart/2005/8/layout/hierarchy2"/>
    <dgm:cxn modelId="{C2B8FA5A-EBC2-4E13-8D45-3562F55285E0}" type="presParOf" srcId="{C50A02DC-3D4C-4F2A-A47F-A28F37828B33}" destId="{4BB83828-6318-4FAF-9FC1-8DE1E6F7E6FB}" srcOrd="0" destOrd="0" presId="urn:microsoft.com/office/officeart/2005/8/layout/hierarchy2"/>
    <dgm:cxn modelId="{FB320C26-DA7B-4F5F-B6DA-CF873419B63F}" type="presParOf" srcId="{C50A02DC-3D4C-4F2A-A47F-A28F37828B33}" destId="{E0B68FEC-D034-4B18-9CE7-487485FD72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2FE9F-87AB-475E-B5BD-C921FECF5065}">
      <dsp:nvSpPr>
        <dsp:cNvPr id="0" name=""/>
        <dsp:cNvSpPr/>
      </dsp:nvSpPr>
      <dsp:spPr>
        <a:xfrm>
          <a:off x="4047430" y="1897199"/>
          <a:ext cx="2184277" cy="2184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OBJECTIFS</a:t>
          </a:r>
        </a:p>
      </dsp:txBody>
      <dsp:txXfrm>
        <a:off x="4367310" y="2217079"/>
        <a:ext cx="1544517" cy="1544517"/>
      </dsp:txXfrm>
    </dsp:sp>
    <dsp:sp modelId="{C7320F00-DBCB-4EC5-9541-5D1CB9F2D97C}">
      <dsp:nvSpPr>
        <dsp:cNvPr id="0" name=""/>
        <dsp:cNvSpPr/>
      </dsp:nvSpPr>
      <dsp:spPr>
        <a:xfrm rot="16175430">
          <a:off x="5017299" y="1768667"/>
          <a:ext cx="227302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27302" y="14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5125268" y="1777896"/>
        <a:ext cx="11365" cy="11365"/>
      </dsp:txXfrm>
    </dsp:sp>
    <dsp:sp modelId="{059E83DD-A436-403D-BFEF-ABABA021FAA9}">
      <dsp:nvSpPr>
        <dsp:cNvPr id="0" name=""/>
        <dsp:cNvSpPr/>
      </dsp:nvSpPr>
      <dsp:spPr>
        <a:xfrm>
          <a:off x="3312117" y="24553"/>
          <a:ext cx="3624282" cy="1645381"/>
        </a:xfrm>
        <a:prstGeom prst="ellipse">
          <a:avLst/>
        </a:prstGeom>
        <a:solidFill>
          <a:srgbClr val="FCE0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2"/>
              </a:solidFill>
              <a:latin typeface="Lato" panose="020F0502020204030203" pitchFamily="34" charset="0"/>
            </a:rPr>
            <a:t>Expliquer de manière accessible et légère la hernie de coupole diaphragmatique</a:t>
          </a:r>
          <a:endParaRPr lang="fr-FR" sz="2000" b="1" kern="1200" dirty="0">
            <a:solidFill>
              <a:schemeClr val="tx2"/>
            </a:solidFill>
          </a:endParaRPr>
        </a:p>
      </dsp:txBody>
      <dsp:txXfrm>
        <a:off x="3842881" y="265513"/>
        <a:ext cx="2562754" cy="1163461"/>
      </dsp:txXfrm>
    </dsp:sp>
    <dsp:sp modelId="{1E009A35-61AC-43F7-BC50-B9D717C737EE}">
      <dsp:nvSpPr>
        <dsp:cNvPr id="0" name=""/>
        <dsp:cNvSpPr/>
      </dsp:nvSpPr>
      <dsp:spPr>
        <a:xfrm rot="21593817">
          <a:off x="6231705" y="2972146"/>
          <a:ext cx="350122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50122" y="14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398013" y="2978305"/>
        <a:ext cx="17506" cy="17506"/>
      </dsp:txXfrm>
    </dsp:sp>
    <dsp:sp modelId="{90404C02-3A50-4109-BB95-445F4A9ABD09}">
      <dsp:nvSpPr>
        <dsp:cNvPr id="0" name=""/>
        <dsp:cNvSpPr/>
      </dsp:nvSpPr>
      <dsp:spPr>
        <a:xfrm>
          <a:off x="6581819" y="2161337"/>
          <a:ext cx="3020229" cy="1645381"/>
        </a:xfrm>
        <a:prstGeom prst="ellipse">
          <a:avLst/>
        </a:prstGeom>
        <a:solidFill>
          <a:srgbClr val="D9F1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2"/>
              </a:solidFill>
              <a:latin typeface="Lato" panose="020F0502020204030203" pitchFamily="34" charset="0"/>
            </a:rPr>
            <a:t>Aider les parents à expliquer la pathologie à leur entourage</a:t>
          </a:r>
          <a:endParaRPr lang="fr-FR" sz="2000" b="1" kern="1200" dirty="0">
            <a:solidFill>
              <a:schemeClr val="tx2"/>
            </a:solidFill>
          </a:endParaRPr>
        </a:p>
      </dsp:txBody>
      <dsp:txXfrm>
        <a:off x="7024121" y="2402297"/>
        <a:ext cx="2135625" cy="1163461"/>
      </dsp:txXfrm>
    </dsp:sp>
    <dsp:sp modelId="{366328D7-A519-45ED-9BC3-FDD82D85BA52}">
      <dsp:nvSpPr>
        <dsp:cNvPr id="0" name=""/>
        <dsp:cNvSpPr/>
      </dsp:nvSpPr>
      <dsp:spPr>
        <a:xfrm rot="5366850">
          <a:off x="5025370" y="4192451"/>
          <a:ext cx="25188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51886" y="14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145017" y="4201066"/>
        <a:ext cx="12594" cy="12594"/>
      </dsp:txXfrm>
    </dsp:sp>
    <dsp:sp modelId="{2FF1A9FB-2BAE-4DE6-A8F5-9CFB84F7538A}">
      <dsp:nvSpPr>
        <dsp:cNvPr id="0" name=""/>
        <dsp:cNvSpPr/>
      </dsp:nvSpPr>
      <dsp:spPr>
        <a:xfrm>
          <a:off x="3174527" y="4333294"/>
          <a:ext cx="3971869" cy="1645381"/>
        </a:xfrm>
        <a:prstGeom prst="ellipse">
          <a:avLst/>
        </a:prstGeom>
        <a:solidFill>
          <a:srgbClr val="FDEF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2"/>
              </a:solidFill>
              <a:latin typeface="Lato" panose="020F0502020204030203" pitchFamily="34" charset="0"/>
            </a:rPr>
            <a:t>Mettre à disposition des enfants un outil pour leur expliquer la maladie</a:t>
          </a:r>
          <a:endParaRPr lang="fr-FR" sz="2000" b="1" kern="1200" dirty="0">
            <a:solidFill>
              <a:schemeClr val="tx2"/>
            </a:solidFill>
          </a:endParaRPr>
        </a:p>
      </dsp:txBody>
      <dsp:txXfrm>
        <a:off x="3756194" y="4574254"/>
        <a:ext cx="2808535" cy="1163461"/>
      </dsp:txXfrm>
    </dsp:sp>
    <dsp:sp modelId="{4882EEFD-4595-4640-B2CD-B128A39E4179}">
      <dsp:nvSpPr>
        <dsp:cNvPr id="0" name=""/>
        <dsp:cNvSpPr/>
      </dsp:nvSpPr>
      <dsp:spPr>
        <a:xfrm rot="10741842">
          <a:off x="3737330" y="2995525"/>
          <a:ext cx="310278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10278" y="149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3884712" y="3002680"/>
        <a:ext cx="15513" cy="15513"/>
      </dsp:txXfrm>
    </dsp:sp>
    <dsp:sp modelId="{8FF0758C-A3C4-4290-AACF-A87C4C33D2DE}">
      <dsp:nvSpPr>
        <dsp:cNvPr id="0" name=""/>
        <dsp:cNvSpPr/>
      </dsp:nvSpPr>
      <dsp:spPr>
        <a:xfrm>
          <a:off x="20967" y="2011687"/>
          <a:ext cx="3717246" cy="2065612"/>
        </a:xfrm>
        <a:prstGeom prst="ellipse">
          <a:avLst/>
        </a:prstGeom>
        <a:solidFill>
          <a:srgbClr val="F1F7D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2"/>
              </a:solidFill>
              <a:latin typeface="Lato" panose="020F0502020204030203" pitchFamily="34" charset="0"/>
            </a:rPr>
            <a:t>Que la vidéo puisse servir de modèle pour d'autres pathologies de la filière FIMATHO</a:t>
          </a:r>
          <a:endParaRPr lang="fr-FR" sz="2000" b="1" kern="1200" dirty="0">
            <a:solidFill>
              <a:schemeClr val="tx2"/>
            </a:solidFill>
          </a:endParaRPr>
        </a:p>
      </dsp:txBody>
      <dsp:txXfrm>
        <a:off x="565345" y="2314189"/>
        <a:ext cx="2628490" cy="1460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9376C-EDF0-4E43-87CC-BE77880F03A3}">
      <dsp:nvSpPr>
        <dsp:cNvPr id="0" name=""/>
        <dsp:cNvSpPr/>
      </dsp:nvSpPr>
      <dsp:spPr>
        <a:xfrm>
          <a:off x="1008816" y="2225807"/>
          <a:ext cx="1934104" cy="967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DIFFUSION</a:t>
          </a:r>
        </a:p>
      </dsp:txBody>
      <dsp:txXfrm>
        <a:off x="1037140" y="2254131"/>
        <a:ext cx="1877456" cy="910404"/>
      </dsp:txXfrm>
    </dsp:sp>
    <dsp:sp modelId="{93F87071-1143-4240-B8D2-25CEEE46CD67}">
      <dsp:nvSpPr>
        <dsp:cNvPr id="0" name=""/>
        <dsp:cNvSpPr/>
      </dsp:nvSpPr>
      <dsp:spPr>
        <a:xfrm rot="17350740">
          <a:off x="2152278" y="1581161"/>
          <a:ext cx="235492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54925" y="16062"/>
              </a:lnTo>
            </a:path>
          </a:pathLst>
        </a:custGeom>
        <a:noFill/>
        <a:ln w="12700" cap="flat" cmpd="sng" algn="ctr">
          <a:solidFill>
            <a:srgbClr val="F1F7D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3270868" y="1538350"/>
        <a:ext cx="117746" cy="117746"/>
      </dsp:txXfrm>
    </dsp:sp>
    <dsp:sp modelId="{DB3BB5E0-7274-41C0-AC15-F1478F5412EE}">
      <dsp:nvSpPr>
        <dsp:cNvPr id="0" name=""/>
        <dsp:cNvSpPr/>
      </dsp:nvSpPr>
      <dsp:spPr>
        <a:xfrm>
          <a:off x="3716562" y="1587"/>
          <a:ext cx="4737936" cy="967052"/>
        </a:xfrm>
        <a:prstGeom prst="roundRect">
          <a:avLst>
            <a:gd name="adj" fmla="val 10000"/>
          </a:avLst>
        </a:prstGeom>
        <a:solidFill>
          <a:srgbClr val="F1F7D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tx2"/>
              </a:solidFill>
            </a:rPr>
            <a:t>Site internet APEHDIA</a:t>
          </a:r>
        </a:p>
      </dsp:txBody>
      <dsp:txXfrm>
        <a:off x="3744886" y="29911"/>
        <a:ext cx="4681288" cy="910404"/>
      </dsp:txXfrm>
    </dsp:sp>
    <dsp:sp modelId="{770F1A07-2D0E-4B12-8DC3-EEA9512CA855}">
      <dsp:nvSpPr>
        <dsp:cNvPr id="0" name=""/>
        <dsp:cNvSpPr/>
      </dsp:nvSpPr>
      <dsp:spPr>
        <a:xfrm rot="18289469">
          <a:off x="2652373" y="2137216"/>
          <a:ext cx="13547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4736" y="16062"/>
              </a:lnTo>
            </a:path>
          </a:pathLst>
        </a:custGeom>
        <a:noFill/>
        <a:ln w="12700" cap="flat" cmpd="sng" algn="ctr">
          <a:solidFill>
            <a:srgbClr val="FCE0E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295872" y="2119410"/>
        <a:ext cx="67736" cy="67736"/>
      </dsp:txXfrm>
    </dsp:sp>
    <dsp:sp modelId="{2C573B71-2BA3-4B23-9D94-3D05E0EA0E65}">
      <dsp:nvSpPr>
        <dsp:cNvPr id="0" name=""/>
        <dsp:cNvSpPr/>
      </dsp:nvSpPr>
      <dsp:spPr>
        <a:xfrm>
          <a:off x="3716562" y="1113697"/>
          <a:ext cx="4737936" cy="967052"/>
        </a:xfrm>
        <a:prstGeom prst="roundRect">
          <a:avLst>
            <a:gd name="adj" fmla="val 10000"/>
          </a:avLst>
        </a:prstGeom>
        <a:solidFill>
          <a:srgbClr val="FCE0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tx2"/>
              </a:solidFill>
            </a:rPr>
            <a:t>Réseaux sociaux APEHDIA</a:t>
          </a:r>
        </a:p>
      </dsp:txBody>
      <dsp:txXfrm>
        <a:off x="3744886" y="1142021"/>
        <a:ext cx="4681288" cy="910404"/>
      </dsp:txXfrm>
    </dsp:sp>
    <dsp:sp modelId="{D5B6FCD2-83E1-4D95-AC08-B9922E8AFF49}">
      <dsp:nvSpPr>
        <dsp:cNvPr id="0" name=""/>
        <dsp:cNvSpPr/>
      </dsp:nvSpPr>
      <dsp:spPr>
        <a:xfrm>
          <a:off x="2942920" y="2693271"/>
          <a:ext cx="77364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3641" y="16062"/>
              </a:lnTo>
            </a:path>
          </a:pathLst>
        </a:custGeom>
        <a:noFill/>
        <a:ln w="12700" cap="flat" cmpd="sng" algn="ctr">
          <a:solidFill>
            <a:srgbClr val="D9F1F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10400" y="2689992"/>
        <a:ext cx="38682" cy="38682"/>
      </dsp:txXfrm>
    </dsp:sp>
    <dsp:sp modelId="{9B1C7780-0A4A-4CF4-BDDE-0810DB541B4F}">
      <dsp:nvSpPr>
        <dsp:cNvPr id="0" name=""/>
        <dsp:cNvSpPr/>
      </dsp:nvSpPr>
      <dsp:spPr>
        <a:xfrm>
          <a:off x="3716562" y="2225807"/>
          <a:ext cx="4737936" cy="967052"/>
        </a:xfrm>
        <a:prstGeom prst="roundRect">
          <a:avLst>
            <a:gd name="adj" fmla="val 10000"/>
          </a:avLst>
        </a:prstGeom>
        <a:solidFill>
          <a:srgbClr val="D9F1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2"/>
              </a:solidFill>
            </a:rPr>
            <a:t>Journée annuelle du centre de référence</a:t>
          </a:r>
        </a:p>
      </dsp:txBody>
      <dsp:txXfrm>
        <a:off x="3744886" y="2254131"/>
        <a:ext cx="4681288" cy="910404"/>
      </dsp:txXfrm>
    </dsp:sp>
    <dsp:sp modelId="{2773DB54-5C67-4873-86A9-470720E36ED8}">
      <dsp:nvSpPr>
        <dsp:cNvPr id="0" name=""/>
        <dsp:cNvSpPr/>
      </dsp:nvSpPr>
      <dsp:spPr>
        <a:xfrm rot="3310531">
          <a:off x="2652373" y="3249326"/>
          <a:ext cx="135473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4736" y="16062"/>
              </a:lnTo>
            </a:path>
          </a:pathLst>
        </a:custGeom>
        <a:noFill/>
        <a:ln w="12700" cap="flat" cmpd="sng" algn="ctr">
          <a:solidFill>
            <a:srgbClr val="FDEFD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295872" y="3231520"/>
        <a:ext cx="67736" cy="67736"/>
      </dsp:txXfrm>
    </dsp:sp>
    <dsp:sp modelId="{36F39376-A206-441A-AC85-B16B7D69CA37}">
      <dsp:nvSpPr>
        <dsp:cNvPr id="0" name=""/>
        <dsp:cNvSpPr/>
      </dsp:nvSpPr>
      <dsp:spPr>
        <a:xfrm>
          <a:off x="3716562" y="3337917"/>
          <a:ext cx="4737936" cy="967052"/>
        </a:xfrm>
        <a:prstGeom prst="roundRect">
          <a:avLst>
            <a:gd name="adj" fmla="val 10000"/>
          </a:avLst>
        </a:prstGeom>
        <a:solidFill>
          <a:srgbClr val="FDEF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olidFill>
                <a:schemeClr val="tx2"/>
              </a:solidFill>
            </a:rPr>
            <a:t>Journée internationale 2024 à Lille</a:t>
          </a:r>
        </a:p>
      </dsp:txBody>
      <dsp:txXfrm>
        <a:off x="3744886" y="3366241"/>
        <a:ext cx="4681288" cy="910404"/>
      </dsp:txXfrm>
    </dsp:sp>
    <dsp:sp modelId="{F764BA45-80BB-4E79-A4DA-093ECB69FF9D}">
      <dsp:nvSpPr>
        <dsp:cNvPr id="0" name=""/>
        <dsp:cNvSpPr/>
      </dsp:nvSpPr>
      <dsp:spPr>
        <a:xfrm rot="4249260">
          <a:off x="2152278" y="3805381"/>
          <a:ext cx="235492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54925" y="16062"/>
              </a:lnTo>
            </a:path>
          </a:pathLst>
        </a:custGeom>
        <a:noFill/>
        <a:ln w="12700" cap="flat" cmpd="sng" algn="ctr">
          <a:solidFill>
            <a:srgbClr val="FCE0E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3270868" y="3762570"/>
        <a:ext cx="117746" cy="117746"/>
      </dsp:txXfrm>
    </dsp:sp>
    <dsp:sp modelId="{4BB83828-6318-4FAF-9FC1-8DE1E6F7E6FB}">
      <dsp:nvSpPr>
        <dsp:cNvPr id="0" name=""/>
        <dsp:cNvSpPr/>
      </dsp:nvSpPr>
      <dsp:spPr>
        <a:xfrm>
          <a:off x="3716562" y="4450027"/>
          <a:ext cx="4737936" cy="967052"/>
        </a:xfrm>
        <a:prstGeom prst="roundRect">
          <a:avLst>
            <a:gd name="adj" fmla="val 10000"/>
          </a:avLst>
        </a:prstGeom>
        <a:solidFill>
          <a:srgbClr val="FCE0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olidFill>
                <a:schemeClr val="tx2"/>
              </a:solidFill>
            </a:rPr>
            <a:t>QR code sur le guide pratique ou sur les flyers de l'association </a:t>
          </a:r>
        </a:p>
      </dsp:txBody>
      <dsp:txXfrm>
        <a:off x="3744886" y="4478351"/>
        <a:ext cx="4681288" cy="910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B4E62DE-FCD7-41E0-8DC8-994C3478BE0C}" type="datetimeFigureOut">
              <a:rPr lang="fr-FR" smtClean="0"/>
              <a:pPr/>
              <a:t>07/06/2023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B2DD9F9-C62B-438B-A39A-FB3693C09C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6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ieresmaladiesrares.fr/une-filiere-quest-ce-que-ces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sante.gouv.fr/soins-et-maladies/prises-en-charge-specialisees/maladies-rares/article/l-offre-de-soins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1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France pionnière MR : premier pays à avoir eu des CRMR, structuration définie. Réseau européen développé plus tard, en se basant sur le modèle français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383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/>
              </a:rPr>
              <a:t>Une filière, qu’est-ce que c’est ? - Filières de Santé Maladies Rares (filieresmaladiesrares.fr)</a:t>
            </a:r>
            <a:endParaRPr lang="fr-FR" dirty="0"/>
          </a:p>
          <a:p>
            <a:r>
              <a:rPr lang="fr-FR" dirty="0">
                <a:hlinkClick r:id="rId4"/>
              </a:rPr>
              <a:t>Maladies rares : l'offre de soins en France (sante.gouv.fr)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37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Texte de loi / missions </a:t>
            </a:r>
          </a:p>
          <a:p>
            <a:r>
              <a:rPr lang="fr-FR" dirty="0"/>
              <a:t>Libre de développer en fonction des spécificités de la filière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34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Texte de loi / missions </a:t>
            </a:r>
          </a:p>
          <a:p>
            <a:r>
              <a:rPr lang="fr-FR" dirty="0"/>
              <a:t>Libre de développer en fonction des spécificités de la filière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349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Demander correspondants locaux asso ?</a:t>
            </a:r>
          </a:p>
          <a:p>
            <a:r>
              <a:rPr lang="fr-FR" dirty="0"/>
              <a:t>Possibilité de faire le lien / essayer d’identifier des référents. </a:t>
            </a:r>
          </a:p>
          <a:p>
            <a:r>
              <a:rPr lang="fr-FR" dirty="0"/>
              <a:t>Intéressés pour développer une journée des patients ? Transversale, lien entre professionnels et associations. Sur une thématique médico-sociale par ex. (voir avec AD)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7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86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8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30" y="5087338"/>
            <a:ext cx="1972089" cy="1394741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EBF1B1-D8E4-47A6-B1F2-C37E94D4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5D986E-9B89-4727-A9FE-73F1288B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E06F06-6952-46E7-A11F-5BD4E9C5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72B80B-AFC8-44B4-A7DA-E35CE3EAB08B}"/>
              </a:ext>
            </a:extLst>
          </p:cNvPr>
          <p:cNvSpPr/>
          <p:nvPr userDrawn="1"/>
        </p:nvSpPr>
        <p:spPr>
          <a:xfrm>
            <a:off x="3814370" y="1218585"/>
            <a:ext cx="99397" cy="1584000"/>
          </a:xfrm>
          <a:prstGeom prst="rect">
            <a:avLst/>
          </a:prstGeom>
          <a:solidFill>
            <a:srgbClr val="009EE3"/>
          </a:solidFill>
          <a:ln>
            <a:solidFill>
              <a:srgbClr val="009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00B0F0"/>
              </a:solidFill>
            </a:endParaRP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9056906-2464-409A-85D2-695725ACE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1218585"/>
            <a:ext cx="7315200" cy="1046052"/>
          </a:xfrm>
          <a:prstGeom prst="rect">
            <a:avLst/>
          </a:prstGeom>
        </p:spPr>
        <p:txBody>
          <a:bodyPr anchor="ctr"/>
          <a:lstStyle>
            <a:lvl1pPr>
              <a:defRPr sz="7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7F7043E-ACFA-47B9-A069-BA2CD3AFE0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599" y="2349500"/>
            <a:ext cx="7315199" cy="46206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i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 sous-titre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B85D4702-EC03-4BC8-B2A4-9108C56F5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8600" y="2982913"/>
            <a:ext cx="7315198" cy="38413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i="1">
                <a:solidFill>
                  <a:schemeClr val="accent1"/>
                </a:solidFill>
              </a:defRPr>
            </a:lvl1pPr>
            <a:lvl2pPr>
              <a:defRPr i="1">
                <a:solidFill>
                  <a:schemeClr val="tx2"/>
                </a:solidFill>
              </a:defRPr>
            </a:lvl2pPr>
            <a:lvl3pPr>
              <a:defRPr i="1">
                <a:solidFill>
                  <a:schemeClr val="tx2"/>
                </a:solidFill>
              </a:defRPr>
            </a:lvl3pPr>
            <a:lvl4pPr>
              <a:defRPr i="1">
                <a:solidFill>
                  <a:schemeClr val="tx2"/>
                </a:solidFill>
              </a:defRPr>
            </a:lvl4pPr>
            <a:lvl5pPr>
              <a:defRPr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Ajouter le lieu et la date du rendez-vous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363574A-64D1-44CF-B794-ABA18BC9DC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040" y="5681707"/>
            <a:ext cx="1006748" cy="68845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AB9E1A5-04B3-46FB-8DF8-7842524F58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015" y="5737934"/>
            <a:ext cx="1151707" cy="576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9488A3A-06AF-4D99-9B5B-132E8A04D2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2"/>
          <a:stretch/>
        </p:blipFill>
        <p:spPr>
          <a:xfrm>
            <a:off x="6649980" y="5737934"/>
            <a:ext cx="1333541" cy="576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92E814CC-3D42-42BC-9711-475CE004E7E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895" y="5737934"/>
            <a:ext cx="1230120" cy="576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AF28670E-A170-4EF4-A974-1E9E34697B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21" y="5737934"/>
            <a:ext cx="75815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9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70348" y="546144"/>
            <a:ext cx="7350094" cy="5765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02BE5298-4DD2-433F-B4F8-02FFEB2E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211D87D1-AF9A-4055-B261-6B814D74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FE0D0386-147D-480F-9AD3-DC12E360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69EA6C37-BAA3-4FAE-96F8-E3797C8E7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1558" y="1538243"/>
            <a:ext cx="3367042" cy="477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8E49EFD4-2F49-4DCB-8312-61A344BF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58" y="546144"/>
            <a:ext cx="3367042" cy="8825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43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FEA45B78-8362-4270-8DB7-BD9DE391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AE30AA9E-5E02-4F84-BFFB-74E76238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B7503360-49CB-4DBC-AED0-48412529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AEF3BABF-ACD7-4A7A-AF17-8B090019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F0EAF3DF-CCF4-46E6-B143-F4FF28B6DE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4357" y="1110953"/>
            <a:ext cx="11847662" cy="5332576"/>
          </a:xfrm>
          <a:prstGeom prst="rect">
            <a:avLst/>
          </a:prstGeom>
        </p:spPr>
        <p:txBody>
          <a:bodyPr vert="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603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et texte vertic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185363" y="365125"/>
            <a:ext cx="876656" cy="5811838"/>
          </a:xfrm>
          <a:prstGeom prst="rect">
            <a:avLst/>
          </a:prstGeo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4357" y="365125"/>
            <a:ext cx="10826809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4E6C1ACC-1DD9-4F3C-8C36-0104472D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DFEF33C6-1BF0-4E1D-8B6F-678A7E42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EAF20C10-18CE-4E27-A629-9F723386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45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A51F047A-1A2D-4807-B0C4-131E1AA5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80455EAD-D31E-4BDF-ABDB-B13923FC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052C5163-AC91-44E7-83DC-7C96DBA5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2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158EE-3D32-4460-9BD2-457BF0C55EB7}"/>
              </a:ext>
            </a:extLst>
          </p:cNvPr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57" y="1110953"/>
            <a:ext cx="11847662" cy="53325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4B5B3F83-D204-4A07-9C67-86ECAC57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D0C6033F-1A4B-4F6E-B159-CD1CFD7B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6053600C-E0F6-44E1-9BBE-4479898E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1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4F4E6E-D3A4-42E3-8743-9C01D594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78B3FC-97D6-4B9D-9D5B-6F6F7C9B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B00CEF-A167-411D-A242-F50F46AE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4ABCBA0-B9D2-4242-A8F3-6EE2F24A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A0DCCE1D-E5F8-498B-910E-71FE4D09B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57" y="1905711"/>
            <a:ext cx="11847662" cy="45378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D3A6111E-5CF1-47DF-A0CB-8EA6EC0DA70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4357" y="1081799"/>
            <a:ext cx="11847662" cy="69744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350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356" y="1166905"/>
            <a:ext cx="5696485" cy="49604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81159" y="1166906"/>
            <a:ext cx="5780860" cy="49604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7EF9A6A-69A1-4FDC-9033-513F97B0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11F481DE-84FC-4D1C-9C43-CC545726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2" name="Espace réservé du pied de page 2">
            <a:extLst>
              <a:ext uri="{FF2B5EF4-FFF2-40B4-BE49-F238E27FC236}">
                <a16:creationId xmlns:a16="http://schemas.microsoft.com/office/drawing/2014/main" id="{487C3FDF-62BC-4FC0-8F4F-BCC706FE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3E02BD06-9FDB-43DF-81B0-0833B1AD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23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14356" y="1112725"/>
            <a:ext cx="5696485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81159" y="1112725"/>
            <a:ext cx="5780860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18E46886-364B-4BA5-99E0-DD774A6C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C34A84F1-C000-460A-A958-A8D21F99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F199CCFE-3E36-43EB-8A61-41DB8A5F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07FCF509-7AEA-42F6-8932-01905960909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14356" y="2061843"/>
            <a:ext cx="5696485" cy="4304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30B32050-9B73-4805-B4D9-8BA1B95B9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159" y="2061843"/>
            <a:ext cx="5780860" cy="43047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9E999A36-FE6E-46C0-9FB5-346A85B0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91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BF0B6655-3E35-4330-AD3A-E57C7017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17F9CDD6-186E-4B19-AE7E-DD1A401A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0B7906D8-3D54-4587-BA89-820AE732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3AE8DBB3-8A24-4FF8-A216-0B16E24C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5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E573765C-99E3-410A-BAD9-9DFF76B3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0517F23F-CF2F-423F-AD07-3D270128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81354B-18ED-496D-BA8E-4CF13D52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3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57244" y="546145"/>
            <a:ext cx="7316788" cy="57657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1558" y="1538243"/>
            <a:ext cx="3367042" cy="477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FB53D75-A640-4898-9189-36DE064A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58" y="546144"/>
            <a:ext cx="3367042" cy="8825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2B5BED63-2935-42DD-81FF-37AEF82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A89723B-19F5-4103-B527-7E36FAE8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340559C3-29B1-4637-827B-68D1B30B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7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5000"/>
            <a:lum/>
          </a:blip>
          <a:srcRect/>
          <a:stretch>
            <a:fillRect l="-13000" t="23000" r="44000" b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5254B7-455F-40F4-8EA3-6E749B107307}"/>
              </a:ext>
            </a:extLst>
          </p:cNvPr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sp>
        <p:nvSpPr>
          <p:cNvPr id="14" name="Espace réservé de la date 1">
            <a:extLst>
              <a:ext uri="{FF2B5EF4-FFF2-40B4-BE49-F238E27FC236}">
                <a16:creationId xmlns:a16="http://schemas.microsoft.com/office/drawing/2014/main" id="{3D3AD332-81DB-42BB-89DF-B36EC333E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B8547C5E-737D-4559-90B6-34C81F0BF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6" name="Espace réservé du numéro de diapositive 6">
            <a:extLst>
              <a:ext uri="{FF2B5EF4-FFF2-40B4-BE49-F238E27FC236}">
                <a16:creationId xmlns:a16="http://schemas.microsoft.com/office/drawing/2014/main" id="{4AFDC3F5-5452-46B7-BFE4-1715E485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0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3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Symbol" panose="05050102010706020507" pitchFamily="18" charset="2"/>
        <a:buChar char="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Lato" panose="020F0502020204030203" pitchFamily="34" charset="0"/>
        <a:buChar char="→"/>
        <a:defRPr sz="16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10" Type="http://schemas.openxmlformats.org/officeDocument/2006/relationships/image" Target="../media/image13.sv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11" Type="http://schemas.openxmlformats.org/officeDocument/2006/relationships/image" Target="../media/image8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D5EEB63A-F1AD-4FA2-B7D2-41A01278E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335" y="1122892"/>
            <a:ext cx="7315200" cy="1046052"/>
          </a:xfrm>
        </p:spPr>
        <p:txBody>
          <a:bodyPr/>
          <a:lstStyle/>
          <a:p>
            <a:r>
              <a:rPr lang="fr-FR" sz="4000" dirty="0"/>
              <a:t>Appel à Projets FIMATHO 2023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2549A31-4EE4-4ABB-8641-F07BC82515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000" dirty="0"/>
              <a:t>Projet de l’</a:t>
            </a:r>
            <a:r>
              <a:rPr lang="fr-FR" sz="4000" dirty="0" err="1"/>
              <a:t>APEHDia</a:t>
            </a:r>
            <a:endParaRPr lang="fr-FR" sz="4000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10C6F6C4-2831-4FAB-83F8-F6DEA32E9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21880" y="4972294"/>
            <a:ext cx="7315198" cy="384130"/>
          </a:xfrm>
        </p:spPr>
        <p:txBody>
          <a:bodyPr/>
          <a:lstStyle/>
          <a:p>
            <a:r>
              <a:rPr lang="fr-FR" sz="2400" dirty="0"/>
              <a:t>13 Juin 2023 – Journée annuelle </a:t>
            </a:r>
            <a:r>
              <a:rPr lang="fr-FR" sz="2400" dirty="0" err="1"/>
              <a:t>Fimatho</a:t>
            </a:r>
            <a:endParaRPr lang="fr-FR" sz="2400" dirty="0"/>
          </a:p>
        </p:txBody>
      </p:sp>
      <p:pic>
        <p:nvPicPr>
          <p:cNvPr id="1027" name="Picture 3" descr="C:\Users\colas\Documents\SOPHIE\APEHdia\Course des héros\logo ass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933" y="2102256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673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2k9punqof1_880_494_0_543_m1_s0_keyframes">
            <a:hlinkClick r:id="" action="ppaction://media"/>
            <a:extLst>
              <a:ext uri="{FF2B5EF4-FFF2-40B4-BE49-F238E27FC236}">
                <a16:creationId xmlns:a16="http://schemas.microsoft.com/office/drawing/2014/main" id="{78224A8A-E819-4FC2-92BF-03C62E8ADE6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9352" y="1419943"/>
            <a:ext cx="8882229" cy="4986160"/>
          </a:xfrm>
          <a:prstGeom prst="rect">
            <a:avLst/>
          </a:prstGeom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A8E45C7E-359D-42DD-8C40-DEED58847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5516144" cy="1054727"/>
          </a:xfrm>
        </p:spPr>
        <p:txBody>
          <a:bodyPr/>
          <a:lstStyle/>
          <a:p>
            <a:r>
              <a:rPr lang="fr-FR" dirty="0"/>
              <a:t>Notre Projet</a:t>
            </a:r>
          </a:p>
        </p:txBody>
      </p:sp>
      <p:pic>
        <p:nvPicPr>
          <p:cNvPr id="4" name="Picture 3" descr="C:\Users\colas\Documents\SOPHIE\APEHdia\Course des héros\logo ass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  <p:pic>
        <p:nvPicPr>
          <p:cNvPr id="3" name="Graphique 2" descr="Pellicule contour">
            <a:extLst>
              <a:ext uri="{FF2B5EF4-FFF2-40B4-BE49-F238E27FC236}">
                <a16:creationId xmlns:a16="http://schemas.microsoft.com/office/drawing/2014/main" id="{74DEA882-62E5-4075-B409-0BB7F7ADBB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1194" y="2062853"/>
            <a:ext cx="914400" cy="914400"/>
          </a:xfrm>
          <a:prstGeom prst="rect">
            <a:avLst/>
          </a:prstGeom>
        </p:spPr>
      </p:pic>
      <p:pic>
        <p:nvPicPr>
          <p:cNvPr id="6" name="Graphique 5" descr="Bonne idée avec un remplissage uni">
            <a:extLst>
              <a:ext uri="{FF2B5EF4-FFF2-40B4-BE49-F238E27FC236}">
                <a16:creationId xmlns:a16="http://schemas.microsoft.com/office/drawing/2014/main" id="{E4CFF43E-8CFA-4B16-A905-9E3CE7BD87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1194" y="3628318"/>
            <a:ext cx="914400" cy="9144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5497DD2-8C24-4A19-9805-9EBDA5D8D49E}"/>
              </a:ext>
            </a:extLst>
          </p:cNvPr>
          <p:cNvSpPr txBox="1"/>
          <p:nvPr/>
        </p:nvSpPr>
        <p:spPr>
          <a:xfrm>
            <a:off x="5420888" y="1997402"/>
            <a:ext cx="5932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tx2"/>
                </a:solidFill>
                <a:latin typeface="Lato" panose="020F0502020204030203" pitchFamily="34" charset="0"/>
              </a:rPr>
              <a:t>Réalisation d'un court métrage animé expliquant de manière simple et ludique la hernie de coupole diaphragmatique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7A7B427-8774-41BC-9DAB-5228A2FC26D3}"/>
              </a:ext>
            </a:extLst>
          </p:cNvPr>
          <p:cNvSpPr txBox="1"/>
          <p:nvPr/>
        </p:nvSpPr>
        <p:spPr>
          <a:xfrm>
            <a:off x="5483594" y="3701402"/>
            <a:ext cx="6111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400">
                <a:solidFill>
                  <a:schemeClr val="tx2"/>
                </a:solidFill>
                <a:latin typeface="Lato" panose="020F0502020204030203" pitchFamily="34" charset="0"/>
              </a:defRPr>
            </a:lvl1pPr>
          </a:lstStyle>
          <a:p>
            <a:r>
              <a:rPr lang="fr-FR" sz="2200" dirty="0"/>
              <a:t>Dans l'esprit des vidéos : "1 jour, 1 question" diffusées sur la plateforme LUMNI</a:t>
            </a:r>
          </a:p>
        </p:txBody>
      </p:sp>
    </p:spTree>
    <p:extLst>
      <p:ext uri="{BB962C8B-B14F-4D97-AF65-F5344CB8AC3E}">
        <p14:creationId xmlns:p14="http://schemas.microsoft.com/office/powerpoint/2010/main" val="29037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>
            <a:extLst>
              <a:ext uri="{FF2B5EF4-FFF2-40B4-BE49-F238E27FC236}">
                <a16:creationId xmlns:a16="http://schemas.microsoft.com/office/drawing/2014/main" id="{5C57A9DA-9AAF-4E84-ABAC-E132F3298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4020759" cy="882561"/>
          </a:xfrm>
        </p:spPr>
        <p:txBody>
          <a:bodyPr/>
          <a:lstStyle/>
          <a:p>
            <a:r>
              <a:rPr lang="fr-FR" sz="6000" dirty="0"/>
              <a:t>Objectifs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87FF43EE-AADE-4B6E-9C5A-A94049B629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987336"/>
              </p:ext>
            </p:extLst>
          </p:nvPr>
        </p:nvGraphicFramePr>
        <p:xfrm>
          <a:off x="1516361" y="480498"/>
          <a:ext cx="9930629" cy="5978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 descr="C:\Users\colas\Documents\SOPHIE\APEHdia\Course des héros\logo asso.png">
            <a:extLst>
              <a:ext uri="{FF2B5EF4-FFF2-40B4-BE49-F238E27FC236}">
                <a16:creationId xmlns:a16="http://schemas.microsoft.com/office/drawing/2014/main" id="{ECAB35FC-BCAA-451B-A3BE-9C96321D6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370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6C6EB397-06FD-46E4-9340-CE1B5D6CE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565538" cy="882561"/>
          </a:xfrm>
        </p:spPr>
        <p:txBody>
          <a:bodyPr/>
          <a:lstStyle/>
          <a:p>
            <a:r>
              <a:rPr lang="fr-FR" sz="6000" dirty="0"/>
              <a:t>Moyens et supports</a:t>
            </a:r>
          </a:p>
        </p:txBody>
      </p:sp>
      <p:pic>
        <p:nvPicPr>
          <p:cNvPr id="3" name="Graphique 2" descr="Maman avec poussette avec un remplissage uni">
            <a:extLst>
              <a:ext uri="{FF2B5EF4-FFF2-40B4-BE49-F238E27FC236}">
                <a16:creationId xmlns:a16="http://schemas.microsoft.com/office/drawing/2014/main" id="{2ECF5F99-3FBC-40FC-8C13-DB3552595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62469" y="1564368"/>
            <a:ext cx="914400" cy="914400"/>
          </a:xfrm>
          <a:prstGeom prst="rect">
            <a:avLst/>
          </a:prstGeom>
        </p:spPr>
      </p:pic>
      <p:pic>
        <p:nvPicPr>
          <p:cNvPr id="6" name="Graphique 5" descr="Document avec un remplissage uni">
            <a:extLst>
              <a:ext uri="{FF2B5EF4-FFF2-40B4-BE49-F238E27FC236}">
                <a16:creationId xmlns:a16="http://schemas.microsoft.com/office/drawing/2014/main" id="{18513B46-4F32-47B2-BE00-F5CD46698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62469" y="2762250"/>
            <a:ext cx="914400" cy="914400"/>
          </a:xfrm>
          <a:prstGeom prst="rect">
            <a:avLst/>
          </a:prstGeom>
        </p:spPr>
      </p:pic>
      <p:pic>
        <p:nvPicPr>
          <p:cNvPr id="8" name="Graphique 7" descr="Femme médecin avec un remplissage uni">
            <a:extLst>
              <a:ext uri="{FF2B5EF4-FFF2-40B4-BE49-F238E27FC236}">
                <a16:creationId xmlns:a16="http://schemas.microsoft.com/office/drawing/2014/main" id="{C6090511-478B-4189-B47D-0096A59035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62469" y="3956049"/>
            <a:ext cx="914400" cy="914400"/>
          </a:xfrm>
          <a:prstGeom prst="rect">
            <a:avLst/>
          </a:prstGeom>
        </p:spPr>
      </p:pic>
      <p:pic>
        <p:nvPicPr>
          <p:cNvPr id="10" name="Graphique 9" descr="Mégaphone avec un remplissage uni">
            <a:extLst>
              <a:ext uri="{FF2B5EF4-FFF2-40B4-BE49-F238E27FC236}">
                <a16:creationId xmlns:a16="http://schemas.microsoft.com/office/drawing/2014/main" id="{046247EB-8844-4AA0-945B-2100C1D5DE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62469" y="5149848"/>
            <a:ext cx="914400" cy="9144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32089594-CAE8-4E05-BCF1-817FF2EACC4F}"/>
              </a:ext>
            </a:extLst>
          </p:cNvPr>
          <p:cNvSpPr txBox="1"/>
          <p:nvPr/>
        </p:nvSpPr>
        <p:spPr>
          <a:xfrm>
            <a:off x="5476869" y="1606069"/>
            <a:ext cx="510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Expériences personnelles des membres de l'association qui sont aussi mamans d'enfants porteurs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5DF246-92EB-465B-8E73-5D3AC5385B9E}"/>
              </a:ext>
            </a:extLst>
          </p:cNvPr>
          <p:cNvSpPr txBox="1"/>
          <p:nvPr/>
        </p:nvSpPr>
        <p:spPr>
          <a:xfrm>
            <a:off x="5476869" y="3019641"/>
            <a:ext cx="5108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Guide pratique à destination des parents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48C71F-59C7-46E6-933E-7D743A4B8F24}"/>
              </a:ext>
            </a:extLst>
          </p:cNvPr>
          <p:cNvSpPr txBox="1"/>
          <p:nvPr/>
        </p:nvSpPr>
        <p:spPr>
          <a:xfrm>
            <a:off x="5476868" y="4217550"/>
            <a:ext cx="606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Validation par scientifique par le corps médical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5F62E39-7C88-4803-8A61-6866D20C2DF8}"/>
              </a:ext>
            </a:extLst>
          </p:cNvPr>
          <p:cNvSpPr txBox="1"/>
          <p:nvPr/>
        </p:nvSpPr>
        <p:spPr>
          <a:xfrm>
            <a:off x="5476867" y="5293632"/>
            <a:ext cx="606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Soutien d'une agence de communication</a:t>
            </a:r>
          </a:p>
        </p:txBody>
      </p:sp>
      <p:pic>
        <p:nvPicPr>
          <p:cNvPr id="18" name="Picture 3" descr="C:\Users\colas\Documents\SOPHIE\APEHdia\Course des héros\logo asso.png">
            <a:extLst>
              <a:ext uri="{FF2B5EF4-FFF2-40B4-BE49-F238E27FC236}">
                <a16:creationId xmlns:a16="http://schemas.microsoft.com/office/drawing/2014/main" id="{43DDDA00-D8B3-4355-B196-D7B6F35C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989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6C6EB397-06FD-46E4-9340-CE1B5D6CE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4639674" cy="882561"/>
          </a:xfrm>
        </p:spPr>
        <p:txBody>
          <a:bodyPr/>
          <a:lstStyle/>
          <a:p>
            <a:r>
              <a:rPr lang="fr-FR" sz="6000" dirty="0"/>
              <a:t>Diffusion</a:t>
            </a:r>
          </a:p>
        </p:txBody>
      </p:sp>
      <p:pic>
        <p:nvPicPr>
          <p:cNvPr id="4" name="Picture 3" descr="C:\Users\colas\Documents\SOPHIE\APEHdia\Course des héros\logo ass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55144" y="463826"/>
            <a:ext cx="2143125" cy="2143125"/>
          </a:xfrm>
          <a:prstGeom prst="rect">
            <a:avLst/>
          </a:prstGeom>
          <a:noFill/>
        </p:spPr>
      </p:pic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F0CBCDB7-CCD8-4B0E-A56E-C689C61384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294935"/>
              </p:ext>
            </p:extLst>
          </p:nvPr>
        </p:nvGraphicFramePr>
        <p:xfrm>
          <a:off x="3236685" y="719666"/>
          <a:ext cx="9463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4989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33B2B5FD-8E88-4D33-BBCE-2611A426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375007" cy="882561"/>
          </a:xfrm>
        </p:spPr>
        <p:txBody>
          <a:bodyPr/>
          <a:lstStyle/>
          <a:p>
            <a:r>
              <a:rPr lang="fr-FR" sz="6000" dirty="0"/>
              <a:t>Calendrier</a:t>
            </a:r>
            <a:r>
              <a:rPr lang="fr-FR" dirty="0"/>
              <a:t> </a:t>
            </a:r>
            <a:r>
              <a:rPr lang="fr-FR" sz="6000" dirty="0"/>
              <a:t>prévisionnel</a:t>
            </a:r>
            <a:endParaRPr lang="fr-FR" dirty="0"/>
          </a:p>
        </p:txBody>
      </p:sp>
      <p:pic>
        <p:nvPicPr>
          <p:cNvPr id="8" name="Picture 3" descr="C:\Users\colas\Documents\SOPHIE\APEHdia\Course des héros\logo asso.png">
            <a:extLst>
              <a:ext uri="{FF2B5EF4-FFF2-40B4-BE49-F238E27FC236}">
                <a16:creationId xmlns:a16="http://schemas.microsoft.com/office/drawing/2014/main" id="{C8317A5E-95EC-48AB-B861-0CCAC6CE1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EC575D0-8C81-4B5C-B1C2-F8923F0B6C27}"/>
              </a:ext>
            </a:extLst>
          </p:cNvPr>
          <p:cNvSpPr/>
          <p:nvPr/>
        </p:nvSpPr>
        <p:spPr>
          <a:xfrm>
            <a:off x="3144832" y="2000103"/>
            <a:ext cx="2702515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Lato" panose="020F0502020204030203" pitchFamily="34" charset="0"/>
              </a:rPr>
              <a:t>Juin à septembre</a:t>
            </a:r>
            <a:endParaRPr lang="fr-FR" sz="20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059264D-056A-4577-9C43-5F32F019834F}"/>
              </a:ext>
            </a:extLst>
          </p:cNvPr>
          <p:cNvSpPr/>
          <p:nvPr/>
        </p:nvSpPr>
        <p:spPr>
          <a:xfrm>
            <a:off x="3144832" y="2917243"/>
            <a:ext cx="2702515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Lato" panose="020F0502020204030203" pitchFamily="34" charset="0"/>
              </a:rPr>
              <a:t>Juin à Octobre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D61554F-8C22-4558-9503-703DA86447D6}"/>
              </a:ext>
            </a:extLst>
          </p:cNvPr>
          <p:cNvSpPr/>
          <p:nvPr/>
        </p:nvSpPr>
        <p:spPr>
          <a:xfrm>
            <a:off x="3144832" y="3834383"/>
            <a:ext cx="2702515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Lato" panose="020F0502020204030203" pitchFamily="34" charset="0"/>
              </a:rPr>
              <a:t>Octobre et novembre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BED124B-9FB2-4696-9A6E-CC795E48A983}"/>
              </a:ext>
            </a:extLst>
          </p:cNvPr>
          <p:cNvSpPr/>
          <p:nvPr/>
        </p:nvSpPr>
        <p:spPr>
          <a:xfrm>
            <a:off x="3144832" y="4751523"/>
            <a:ext cx="2702515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Lato" panose="020F0502020204030203" pitchFamily="34" charset="0"/>
              </a:rPr>
              <a:t>Décembre à février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20828C5-7506-43FF-88E2-9C77FC068362}"/>
              </a:ext>
            </a:extLst>
          </p:cNvPr>
          <p:cNvSpPr/>
          <p:nvPr/>
        </p:nvSpPr>
        <p:spPr>
          <a:xfrm>
            <a:off x="3144832" y="5668663"/>
            <a:ext cx="2702515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Lato" panose="020F0502020204030203" pitchFamily="34" charset="0"/>
              </a:rPr>
              <a:t>Mars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2ADD6F1-8447-44CC-A732-A945DFA7EE65}"/>
              </a:ext>
            </a:extLst>
          </p:cNvPr>
          <p:cNvSpPr/>
          <p:nvPr/>
        </p:nvSpPr>
        <p:spPr>
          <a:xfrm>
            <a:off x="5967662" y="2000103"/>
            <a:ext cx="5574632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E8368B"/>
                </a:solidFill>
                <a:latin typeface="Lato" panose="020F0502020204030203" pitchFamily="34" charset="0"/>
              </a:rPr>
              <a:t>Rédaction du scénario et validation scientifique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32932DD-4CB8-4F8C-9013-6D9AF2D7CF6E}"/>
              </a:ext>
            </a:extLst>
          </p:cNvPr>
          <p:cNvSpPr/>
          <p:nvPr/>
        </p:nvSpPr>
        <p:spPr>
          <a:xfrm>
            <a:off x="5967662" y="2917243"/>
            <a:ext cx="5574632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E8368B"/>
                </a:solidFill>
                <a:latin typeface="Lato" panose="020F0502020204030203" pitchFamily="34" charset="0"/>
              </a:rPr>
              <a:t>Remise du scénario à l'agence de communication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7E0646B-BBC7-45D9-87F7-49C9C41DD3F9}"/>
              </a:ext>
            </a:extLst>
          </p:cNvPr>
          <p:cNvSpPr/>
          <p:nvPr/>
        </p:nvSpPr>
        <p:spPr>
          <a:xfrm>
            <a:off x="5967662" y="3834383"/>
            <a:ext cx="5574632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E8368B"/>
                </a:solidFill>
                <a:latin typeface="Lato" panose="020F0502020204030203" pitchFamily="34" charset="0"/>
              </a:rPr>
              <a:t>Proposition de storyboard et correctifs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154199A6-43A8-48EB-BC12-B77124EDC47D}"/>
              </a:ext>
            </a:extLst>
          </p:cNvPr>
          <p:cNvSpPr/>
          <p:nvPr/>
        </p:nvSpPr>
        <p:spPr>
          <a:xfrm>
            <a:off x="5967662" y="4754509"/>
            <a:ext cx="5574632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E8368B"/>
                </a:solidFill>
                <a:latin typeface="Lato" panose="020F0502020204030203" pitchFamily="34" charset="0"/>
              </a:rPr>
              <a:t>Création de la vidéo et correctifs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5FEFA35-0354-47B8-AD61-E1034C0CC2EF}"/>
              </a:ext>
            </a:extLst>
          </p:cNvPr>
          <p:cNvSpPr/>
          <p:nvPr/>
        </p:nvSpPr>
        <p:spPr>
          <a:xfrm>
            <a:off x="5967662" y="5668663"/>
            <a:ext cx="5574632" cy="6953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E8368B"/>
                </a:solidFill>
                <a:latin typeface="Lato" panose="020F0502020204030203" pitchFamily="34" charset="0"/>
              </a:rPr>
              <a:t>Diffusion de la vidéo</a:t>
            </a:r>
          </a:p>
        </p:txBody>
      </p:sp>
      <p:sp>
        <p:nvSpPr>
          <p:cNvPr id="19" name="Flèche : droite rayée 18">
            <a:extLst>
              <a:ext uri="{FF2B5EF4-FFF2-40B4-BE49-F238E27FC236}">
                <a16:creationId xmlns:a16="http://schemas.microsoft.com/office/drawing/2014/main" id="{A36165D7-5B54-4644-A992-A4DCFE03F634}"/>
              </a:ext>
            </a:extLst>
          </p:cNvPr>
          <p:cNvSpPr/>
          <p:nvPr/>
        </p:nvSpPr>
        <p:spPr>
          <a:xfrm rot="5400000">
            <a:off x="417120" y="3881498"/>
            <a:ext cx="4363883" cy="601098"/>
          </a:xfrm>
          <a:prstGeom prst="stripedRightArrow">
            <a:avLst>
              <a:gd name="adj1" fmla="val 44753"/>
              <a:gd name="adj2" fmla="val 185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3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C76A2B5D-A5A4-4D51-9B31-5652AB50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3683086" cy="882561"/>
          </a:xfrm>
        </p:spPr>
        <p:txBody>
          <a:bodyPr/>
          <a:lstStyle/>
          <a:p>
            <a:r>
              <a:rPr lang="fr-FR" sz="6000" dirty="0"/>
              <a:t>Budget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BB9E8B-3B98-45C0-BE2B-B3BCB363D849}"/>
              </a:ext>
            </a:extLst>
          </p:cNvPr>
          <p:cNvSpPr txBox="1"/>
          <p:nvPr/>
        </p:nvSpPr>
        <p:spPr>
          <a:xfrm>
            <a:off x="4434514" y="828446"/>
            <a:ext cx="5086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Estimation budget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8800 € HT</a:t>
            </a:r>
            <a:endParaRPr lang="fr-FR" sz="2400" b="1" dirty="0">
              <a:solidFill>
                <a:srgbClr val="E8368B"/>
              </a:solidFill>
              <a:latin typeface="Lato" panose="020F0502020204030203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2EAC982-A8D5-461E-B15C-25AE31DB1C64}"/>
              </a:ext>
            </a:extLst>
          </p:cNvPr>
          <p:cNvSpPr txBox="1"/>
          <p:nvPr/>
        </p:nvSpPr>
        <p:spPr>
          <a:xfrm>
            <a:off x="2734864" y="1944902"/>
            <a:ext cx="9111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Réalisation</a:t>
            </a:r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 de la vidéo,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animation</a:t>
            </a:r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montage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0678ED0-5545-419E-A91B-B590822E0324}"/>
              </a:ext>
            </a:extLst>
          </p:cNvPr>
          <p:cNvSpPr txBox="1"/>
          <p:nvPr/>
        </p:nvSpPr>
        <p:spPr>
          <a:xfrm>
            <a:off x="3611409" y="3511554"/>
            <a:ext cx="4969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Production</a:t>
            </a:r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 et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voix-off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E2E0A79-4C79-43CF-85B0-86816E3132D5}"/>
              </a:ext>
            </a:extLst>
          </p:cNvPr>
          <p:cNvSpPr txBox="1"/>
          <p:nvPr/>
        </p:nvSpPr>
        <p:spPr>
          <a:xfrm>
            <a:off x="2960332" y="4913098"/>
            <a:ext cx="853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/>
                </a:solidFill>
                <a:latin typeface="Lato" panose="020F0502020204030203" pitchFamily="34" charset="0"/>
              </a:rPr>
              <a:t>Agence de communication pressentie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UNIK STUDIO</a:t>
            </a:r>
          </a:p>
        </p:txBody>
      </p:sp>
      <p:pic>
        <p:nvPicPr>
          <p:cNvPr id="1026" name="Picture 2" descr="Drapeau de la France — Wikipédia">
            <a:extLst>
              <a:ext uri="{FF2B5EF4-FFF2-40B4-BE49-F238E27FC236}">
                <a16:creationId xmlns:a16="http://schemas.microsoft.com/office/drawing/2014/main" id="{AAD311E8-1B07-4B68-8058-BBF585CC6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069" y="3413634"/>
            <a:ext cx="1085905" cy="723937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cheter Drapeau britannique - Acheterdrapeaux.com">
            <a:extLst>
              <a:ext uri="{FF2B5EF4-FFF2-40B4-BE49-F238E27FC236}">
                <a16:creationId xmlns:a16="http://schemas.microsoft.com/office/drawing/2014/main" id="{A5422ECC-48C3-4A09-9E70-73D330323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453" y="3440516"/>
            <a:ext cx="1085905" cy="72568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olas\Documents\SOPHIE\APEHdia\Course des héros\logo asso.png">
            <a:extLst>
              <a:ext uri="{FF2B5EF4-FFF2-40B4-BE49-F238E27FC236}">
                <a16:creationId xmlns:a16="http://schemas.microsoft.com/office/drawing/2014/main" id="{7FB4D021-DE71-4B23-B2C4-D096CC84D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261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C76A2B5D-A5A4-4D51-9B31-5652AB50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246404" cy="882561"/>
          </a:xfrm>
        </p:spPr>
        <p:txBody>
          <a:bodyPr/>
          <a:lstStyle/>
          <a:p>
            <a:r>
              <a:rPr lang="fr-FR" sz="6000" dirty="0"/>
              <a:t>Remerciements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BB9E8B-3B98-45C0-BE2B-B3BCB363D849}"/>
              </a:ext>
            </a:extLst>
          </p:cNvPr>
          <p:cNvSpPr txBox="1"/>
          <p:nvPr/>
        </p:nvSpPr>
        <p:spPr>
          <a:xfrm>
            <a:off x="4971924" y="3760557"/>
            <a:ext cx="4241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Temps</a:t>
            </a:r>
            <a:r>
              <a:rPr lang="fr-FR" sz="2400" b="1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d'échanges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305A08F-9B3E-4EA7-A5B5-76C7BF4301FA}"/>
              </a:ext>
            </a:extLst>
          </p:cNvPr>
          <p:cNvSpPr txBox="1"/>
          <p:nvPr/>
        </p:nvSpPr>
        <p:spPr>
          <a:xfrm>
            <a:off x="4971924" y="2095471"/>
            <a:ext cx="574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Merci</a:t>
            </a:r>
            <a:r>
              <a:rPr lang="fr-FR" sz="2400" b="1" dirty="0">
                <a:solidFill>
                  <a:schemeClr val="tx2"/>
                </a:solidFill>
                <a:latin typeface="Lato" panose="020F0502020204030203" pitchFamily="34" charset="0"/>
              </a:rPr>
              <a:t> </a:t>
            </a:r>
            <a:r>
              <a:rPr lang="fr-FR" sz="4000" b="1" dirty="0">
                <a:solidFill>
                  <a:srgbClr val="E8368B"/>
                </a:solidFill>
                <a:latin typeface="Lato" panose="020F0502020204030203" pitchFamily="34" charset="0"/>
              </a:rPr>
              <a:t>de votre attention</a:t>
            </a:r>
          </a:p>
        </p:txBody>
      </p:sp>
      <p:pic>
        <p:nvPicPr>
          <p:cNvPr id="11" name="Picture 3" descr="C:\Users\colas\Documents\SOPHIE\APEHdia\Course des héros\logo asso.png">
            <a:extLst>
              <a:ext uri="{FF2B5EF4-FFF2-40B4-BE49-F238E27FC236}">
                <a16:creationId xmlns:a16="http://schemas.microsoft.com/office/drawing/2014/main" id="{13CC75E4-4A8C-4575-9DF7-D4D2DA323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6200" y="347884"/>
            <a:ext cx="1652219" cy="1652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3573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FIMATHO">
      <a:dk1>
        <a:sysClr val="windowText" lastClr="000000"/>
      </a:dk1>
      <a:lt1>
        <a:sysClr val="window" lastClr="FFFFFF"/>
      </a:lt1>
      <a:dk2>
        <a:srgbClr val="626261"/>
      </a:dk2>
      <a:lt2>
        <a:srgbClr val="BEBEBE"/>
      </a:lt2>
      <a:accent1>
        <a:srgbClr val="E8368B"/>
      </a:accent1>
      <a:accent2>
        <a:srgbClr val="F39100"/>
      </a:accent2>
      <a:accent3>
        <a:srgbClr val="009EE3"/>
      </a:accent3>
      <a:accent4>
        <a:srgbClr val="A2C510"/>
      </a:accent4>
      <a:accent5>
        <a:srgbClr val="626261"/>
      </a:accent5>
      <a:accent6>
        <a:srgbClr val="FFFFFF"/>
      </a:accent6>
      <a:hlink>
        <a:srgbClr val="009EE3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0303 MODELE PPT FIMATHO V10" id="{2A44D559-E756-4E18-AF9A-CEAC3DD0FABD}" vid="{4DD594A0-B035-4865-9486-2DAABA3508C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20230303 MODELE PPT FIMATHO V10</Template>
  <TotalTime>331</TotalTime>
  <Words>379</Words>
  <Application>Microsoft Office PowerPoint</Application>
  <PresentationFormat>Grand écran</PresentationFormat>
  <Paragraphs>61</Paragraphs>
  <Slides>8</Slides>
  <Notes>8</Notes>
  <HiddenSlides>0</HiddenSlides>
  <MMClips>1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Symbol</vt:lpstr>
      <vt:lpstr>Wingdings</vt:lpstr>
      <vt:lpstr>Thème Office</vt:lpstr>
      <vt:lpstr>Appel à Projets FIMATHO 2023</vt:lpstr>
      <vt:lpstr>Notre Projet</vt:lpstr>
      <vt:lpstr>Objectifs</vt:lpstr>
      <vt:lpstr>Moyens et supports</vt:lpstr>
      <vt:lpstr>Diffusion</vt:lpstr>
      <vt:lpstr>Calendrier prévisionnel</vt:lpstr>
      <vt:lpstr>Budget</vt:lpstr>
      <vt:lpstr>Remerciements</vt:lpstr>
    </vt:vector>
  </TitlesOfParts>
  <Company>CHU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DAVID, Ariane</dc:creator>
  <cp:lastModifiedBy>Colas Spetebroodt</cp:lastModifiedBy>
  <cp:revision>28</cp:revision>
  <dcterms:created xsi:type="dcterms:W3CDTF">2023-05-25T08:34:44Z</dcterms:created>
  <dcterms:modified xsi:type="dcterms:W3CDTF">2023-06-07T19:08:13Z</dcterms:modified>
</cp:coreProperties>
</file>