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61C87B-2019-4DC3-A563-E9F78ED9F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EC73162-3411-43D8-B3FA-264F0D41D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5C359E-FB2D-44E9-A35C-12B210D9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95FFAF-4A2A-4303-BCD1-13F592A3D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F7AB3D-F05F-45BB-990E-0634F3ED3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554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08026B-21FC-44A5-BC2A-FC1D13903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64F082D-C987-45B5-8A92-9CFE1A751E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B900A6-CA25-4E2B-BC87-3A9ADB1B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B7CDEB-B7EC-4E5D-A0CC-04EE5EB06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30D219-9AEA-4B47-BA99-2EFFD00E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7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F24F453-398A-4430-BE86-30229D1A0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AA36D75-EBE8-4AB9-B2B9-AA43796BA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98A8BF-522F-45E9-A947-4AFD9861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90E1FE-C309-437E-A950-26E71D32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929F73-AD3B-4EAA-AC84-E9D2C8D8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34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BA5BFC-59A8-47C2-860D-687F16FB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1B9E54-417D-47EF-8AAD-5852E2B6A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F1F3D3-9192-4347-8D2D-E78FB41EE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844B37-DBC6-4C24-AE17-CA6FC19A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0BBB01-4E2E-49DE-AA01-0EDA84970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8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2756BF-6064-45C8-83EA-D52AD5AE8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BF3E11-9270-4228-AD45-24FFDE2FA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CD9DE9-BAD7-41A4-864A-F33DD769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5A302C-51DE-4D1B-B2DD-85A32A253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ACB252-0543-4F0A-A550-5AAF8334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644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B5DF72-0CBD-465B-9731-08C7F863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D7F6BB-B333-418C-8644-7EE15F4EC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731FDB-091D-42CB-AA91-648367DD0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CF0E08-7D5A-46C7-BF75-90548072F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076394-1CE6-40D0-AB62-C3A68357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F9F107A-CCC2-46C3-AFF2-6543FCD4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91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CDE4F-37B6-46CF-80D8-49D309FC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CCD9D7-9AC1-402A-B959-58CB42E60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9D5C7B-EFA2-4879-80F3-34AE634E8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DABCEBC-0350-4B72-A66B-E5C6F3B47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F42FD0-06D5-46D1-A536-C2E2DDE200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A92CA6-56D5-4486-AB9D-F5E04EAC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7B9B546-8ECE-4792-9007-0D8EAE4B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D93A3BA-375C-45B7-8CD9-6330576B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155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052A9B-8458-4564-AA4B-877CC284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B21025-9140-4391-9F8B-94D15D7A0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1F0DC77-8B6B-4F46-BC05-C60EA248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86A940-DF3A-466A-8A88-0684637D8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19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BABAD5F-8F24-46CE-BC28-7C58899DF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81A5D0A-94E7-4EB1-B2C2-AE02B9F1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C23C1B-4E8C-41B9-A1CF-B7A5792CC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144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CF68D1-8D2F-4C4A-8A19-854940311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E618A3-7AAD-44B2-8F66-226B0CDAF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76AF14-79F4-48E1-9D9D-4FCD4B46A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EC74C9-AC80-44CB-951B-7E274614C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B41167-51C0-4DED-93C5-28259A64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1ECDC3-7720-4B96-940A-B97B3D5EB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057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972698-4A50-4BAE-A018-12C985C61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D3466D9-99FF-4B80-B1AF-38F2F7E82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E3585E-1EF4-40C6-8017-1F78EEADBE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5393DA-73DD-403C-986E-C782238EE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C95491-3B01-4CA8-9DE9-03FFEE17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359B6F-AA9D-4809-AD66-A7FB1A1E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73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30213D-0FC9-4750-804D-DEF5732CB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EC2EB0-0BC0-46CE-A9B3-DA2AF8371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2D2573-9AE1-4EB5-9672-536999184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1A15D-D2C6-43B0-8436-BFD14B4F408A}" type="datetimeFigureOut">
              <a:rPr lang="fr-FR" smtClean="0"/>
              <a:t>29/06/2023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9D1169-AA7E-44A8-9A3A-C9020582C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C63DAC-7829-4E95-839B-86B055642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61874-F510-45A6-A5CA-4E22B4DA95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79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39358B-2CD3-47DF-BC41-5C180774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>
                <a:solidFill>
                  <a:srgbClr val="0070C0"/>
                </a:solidFill>
                <a:latin typeface="+mn-lt"/>
              </a:rPr>
              <a:t>Contexte de production de la vidéo de Célestine Leclercq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85428A-6179-4623-9FF8-7AE953A81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410"/>
            <a:ext cx="10515600" cy="4718553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3800" dirty="0"/>
              <a:t>Proposition d’</a:t>
            </a:r>
            <a:r>
              <a:rPr lang="fr-FR" sz="3800" b="1" dirty="0">
                <a:solidFill>
                  <a:schemeClr val="accent1"/>
                </a:solidFill>
              </a:rPr>
              <a:t>Anastasia </a:t>
            </a:r>
            <a:r>
              <a:rPr lang="fr-FR" sz="3800" b="1" dirty="0" err="1">
                <a:solidFill>
                  <a:schemeClr val="accent1"/>
                </a:solidFill>
              </a:rPr>
              <a:t>Fourtaka</a:t>
            </a:r>
            <a:r>
              <a:rPr lang="fr-FR" sz="3800" b="1" dirty="0">
                <a:solidFill>
                  <a:schemeClr val="accent1"/>
                </a:solidFill>
              </a:rPr>
              <a:t> </a:t>
            </a:r>
            <a:r>
              <a:rPr lang="fr-FR" sz="3800" dirty="0"/>
              <a:t>(psychologue du CRACMO, CHU de Lille) et de </a:t>
            </a:r>
            <a:r>
              <a:rPr lang="fr-FR" sz="3800" b="1" dirty="0">
                <a:solidFill>
                  <a:schemeClr val="accent1"/>
                </a:solidFill>
              </a:rPr>
              <a:t>Nathalie Coulon</a:t>
            </a:r>
            <a:r>
              <a:rPr lang="fr-FR" sz="3800" dirty="0"/>
              <a:t> (Maîtresse de Conférences en psychologie à l’Université de Lille).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fr-FR" sz="380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fr-FR" sz="3800" dirty="0"/>
              <a:t>Conception d’une </a:t>
            </a:r>
            <a:r>
              <a:rPr lang="fr-FR" sz="3800" b="1" dirty="0">
                <a:solidFill>
                  <a:schemeClr val="accent2"/>
                </a:solidFill>
              </a:rPr>
              <a:t>liste de questions et de points à aborder </a:t>
            </a:r>
            <a:r>
              <a:rPr lang="fr-FR" sz="3800" dirty="0"/>
              <a:t>pour aider Célestine à organiser son témoignage. Elle a ainsi été invitée à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3600" dirty="0"/>
              <a:t>se présenter et décrire sa maladie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3600" dirty="0"/>
              <a:t>revisiter son parcours de vie sous l’angle des différents domaines de vie impactés ou non par sa maladie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3600" dirty="0"/>
              <a:t>évoquer  les possibilités d’échanger sur ce thème avec des professionnels de santé 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3600" dirty="0"/>
              <a:t>faire d’éventuelles suggestions pour améliorer la qualité de vie des enfants et adolescents opérés d’une atrésie de l’œsophage.</a:t>
            </a:r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fr-FR" sz="3800" dirty="0"/>
          </a:p>
          <a:p>
            <a:pPr marL="228600" lvl="1" algn="just">
              <a:lnSpc>
                <a:spcPct val="120000"/>
              </a:lnSpc>
              <a:spcBef>
                <a:spcPts val="0"/>
              </a:spcBef>
            </a:pPr>
            <a:r>
              <a:rPr lang="fr-FR" sz="3800" b="1" dirty="0">
                <a:solidFill>
                  <a:schemeClr val="accent2"/>
                </a:solidFill>
              </a:rPr>
              <a:t>Première présentation lors de la table ronde sur la qualité de vie des enfants et adolescents atteints d’une AO organisée ce 13 Juin pour la Journée Annuelle du CRACMO</a:t>
            </a:r>
            <a:r>
              <a:rPr lang="fr-FR" sz="3800" dirty="0"/>
              <a:t>.</a:t>
            </a:r>
          </a:p>
          <a:p>
            <a:pPr lvl="1"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04641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145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Contexte de production de la vidéo de Célestine Leclercq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psitec</dc:creator>
  <cp:lastModifiedBy>COUSSAERT Aurelie</cp:lastModifiedBy>
  <cp:revision>6</cp:revision>
  <dcterms:created xsi:type="dcterms:W3CDTF">2023-06-23T13:09:57Z</dcterms:created>
  <dcterms:modified xsi:type="dcterms:W3CDTF">2023-06-29T08:17:18Z</dcterms:modified>
</cp:coreProperties>
</file>