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65" r:id="rId3"/>
    <p:sldId id="257" r:id="rId4"/>
    <p:sldId id="258" r:id="rId5"/>
    <p:sldId id="260" r:id="rId6"/>
    <p:sldId id="263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1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9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0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31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1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30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08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71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0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83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63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238CC4-D859-4E3A-A54D-36069B5AA7C3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AE93DC1-2641-41A1-9A37-37479ECDF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6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1150EA-0C66-B5BB-7EB1-78193BFA56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« Meilleur article 2022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184B1C-79A1-6185-CF17-DC6A5D0033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Véronique Rousseau </a:t>
            </a:r>
          </a:p>
          <a:p>
            <a:r>
              <a:rPr lang="fr-FR" sz="2400" dirty="0"/>
              <a:t>Chirurgien viscéral</a:t>
            </a:r>
          </a:p>
        </p:txBody>
      </p:sp>
    </p:spTree>
    <p:extLst>
      <p:ext uri="{BB962C8B-B14F-4D97-AF65-F5344CB8AC3E}">
        <p14:creationId xmlns:p14="http://schemas.microsoft.com/office/powerpoint/2010/main" val="2073886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7FAB49BE-4D0A-A98C-E4D0-CA09CBD2B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0138" y="666038"/>
            <a:ext cx="7315200" cy="1458749"/>
          </a:xfr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C4F4F8B-9595-88AB-B77F-F3974725A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276" y="2819400"/>
            <a:ext cx="7914102" cy="313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8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B44633-EDB5-BCBD-7138-E1F5E4AF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52C2AA-F4F7-FC51-15E9-3EA607CBE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err="1"/>
              <a:t>Env</a:t>
            </a:r>
            <a:r>
              <a:rPr lang="fr-FR" sz="2400" dirty="0"/>
              <a:t> 300 publications avec des thèmes récurrents :</a:t>
            </a:r>
          </a:p>
          <a:p>
            <a:pPr marL="0" indent="0">
              <a:buNone/>
            </a:pPr>
            <a:r>
              <a:rPr lang="fr-FR" sz="2400" dirty="0"/>
              <a:t>Fistule/sténose/chirurgies mini invasives</a:t>
            </a:r>
          </a:p>
          <a:p>
            <a:endParaRPr lang="fr-FR" sz="2400" dirty="0"/>
          </a:p>
          <a:p>
            <a:r>
              <a:rPr lang="fr-FR" sz="2400" dirty="0"/>
              <a:t>On voit apparaitre des articles sur la prise en charge des adultes, le suivi au long cours et </a:t>
            </a:r>
            <a:r>
              <a:rPr lang="fr-FR" sz="2400"/>
              <a:t>la qualité de vie, la </a:t>
            </a:r>
            <a:r>
              <a:rPr lang="fr-FR" sz="2400" dirty="0"/>
              <a:t>transition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96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857" y="830179"/>
            <a:ext cx="8422819" cy="39102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857" y="5443720"/>
            <a:ext cx="2846972" cy="10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9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5A4F81-0D51-F491-EF6D-718FEB3B2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2824" y="447676"/>
            <a:ext cx="8286749" cy="5581649"/>
          </a:xfrm>
        </p:spPr>
        <p:txBody>
          <a:bodyPr>
            <a:normAutofit/>
          </a:bodyPr>
          <a:lstStyle/>
          <a:p>
            <a:r>
              <a:rPr lang="fr-FR" sz="2400" dirty="0"/>
              <a:t>Etude  entre Juin 2020 et Janvier 2021</a:t>
            </a:r>
          </a:p>
          <a:p>
            <a:r>
              <a:rPr lang="fr-FR" sz="2400" dirty="0"/>
              <a:t>Comité d’éthique</a:t>
            </a:r>
          </a:p>
          <a:p>
            <a:r>
              <a:rPr lang="fr-FR" sz="2400" dirty="0"/>
              <a:t>Après bilan cœur, Echographie transfontanellaire, abdominale et consultation génétique. 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Endoscopie ORL première </a:t>
            </a:r>
          </a:p>
          <a:p>
            <a:r>
              <a:rPr lang="fr-FR" sz="2400" dirty="0"/>
              <a:t>Exclusion : décompensation cardiaque, diastème, fistule </a:t>
            </a:r>
            <a:r>
              <a:rPr lang="fr-FR" sz="2400" dirty="0" err="1"/>
              <a:t>trachéo-oesophagienne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-&gt; 5 patients Long Gap dont 3 référés</a:t>
            </a:r>
          </a:p>
          <a:p>
            <a:r>
              <a:rPr lang="fr-FR" sz="2400" dirty="0"/>
              <a:t>Gap de 3,5 à 6,5 vertèbres sans pression</a:t>
            </a:r>
          </a:p>
        </p:txBody>
      </p:sp>
    </p:spTree>
    <p:extLst>
      <p:ext uri="{BB962C8B-B14F-4D97-AF65-F5344CB8AC3E}">
        <p14:creationId xmlns:p14="http://schemas.microsoft.com/office/powerpoint/2010/main" val="46301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652389-E12B-D0C9-E533-56FCB2F9A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29024" y="895350"/>
            <a:ext cx="7629525" cy="4895850"/>
          </a:xfrm>
        </p:spPr>
        <p:txBody>
          <a:bodyPr>
            <a:normAutofit/>
          </a:bodyPr>
          <a:lstStyle/>
          <a:p>
            <a:r>
              <a:rPr lang="fr-FR" sz="2400" dirty="0"/>
              <a:t>3 des patients  : Gap de 2 vert sous pression</a:t>
            </a:r>
          </a:p>
          <a:p>
            <a:r>
              <a:rPr lang="fr-FR" sz="2400" dirty="0"/>
              <a:t>2 patients ont eu besoin d’une mobilisation chirurgicale des CDS dont un Fokker</a:t>
            </a:r>
          </a:p>
          <a:p>
            <a:endParaRPr lang="fr-FR" sz="2400" dirty="0"/>
          </a:p>
          <a:p>
            <a:r>
              <a:rPr lang="fr-FR" sz="2400" dirty="0"/>
              <a:t>Placement d’aimant –bille à 72 jours de vie (38/119)</a:t>
            </a:r>
          </a:p>
          <a:p>
            <a:r>
              <a:rPr lang="fr-FR" sz="2400" dirty="0"/>
              <a:t>Et à 4,7 kg (2,7/5)</a:t>
            </a:r>
          </a:p>
          <a:p>
            <a:r>
              <a:rPr lang="fr-FR" sz="2400" dirty="0"/>
              <a:t>70 mn pour les placer/50 mn pour les enlever</a:t>
            </a:r>
          </a:p>
          <a:p>
            <a:endParaRPr lang="fr-FR" sz="2400" dirty="0"/>
          </a:p>
          <a:p>
            <a:r>
              <a:rPr lang="fr-FR" sz="2400" dirty="0"/>
              <a:t>Anastomose en 7 à 9 jours</a:t>
            </a:r>
          </a:p>
        </p:txBody>
      </p:sp>
    </p:spTree>
    <p:extLst>
      <p:ext uri="{BB962C8B-B14F-4D97-AF65-F5344CB8AC3E}">
        <p14:creationId xmlns:p14="http://schemas.microsoft.com/office/powerpoint/2010/main" val="353319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06" y="943429"/>
            <a:ext cx="11227479" cy="493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9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35F646-21DA-3B65-81FE-5620BB3C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A 6 mois post opératoire : </a:t>
            </a:r>
          </a:p>
          <a:p>
            <a:endParaRPr lang="fr-FR" sz="2400" dirty="0"/>
          </a:p>
          <a:p>
            <a:pPr lvl="1"/>
            <a:r>
              <a:rPr lang="fr-FR" sz="2400" dirty="0"/>
              <a:t>Tous dilatés de 3 à 7 fois</a:t>
            </a:r>
          </a:p>
          <a:p>
            <a:pPr lvl="1"/>
            <a:r>
              <a:rPr lang="fr-FR" sz="2400" dirty="0"/>
              <a:t>Le moins dilaté : celui ayant eu un Fokker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Aucune fuite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3 ont une alimentation per os complète</a:t>
            </a:r>
          </a:p>
          <a:p>
            <a:pPr lvl="1"/>
            <a:r>
              <a:rPr lang="fr-FR" sz="2400" dirty="0"/>
              <a:t>2 ont une alimentation mixte : per os/gastrostomie</a:t>
            </a:r>
          </a:p>
        </p:txBody>
      </p:sp>
    </p:spTree>
    <p:extLst>
      <p:ext uri="{BB962C8B-B14F-4D97-AF65-F5344CB8AC3E}">
        <p14:creationId xmlns:p14="http://schemas.microsoft.com/office/powerpoint/2010/main" val="183700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0" y="943428"/>
            <a:ext cx="11921017" cy="491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9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En négatif : </a:t>
            </a:r>
          </a:p>
          <a:p>
            <a:pPr lvl="1"/>
            <a:r>
              <a:rPr lang="fr-FR" sz="2400" dirty="0"/>
              <a:t>Technique exacte : fixation des aimants, Fokker</a:t>
            </a:r>
          </a:p>
          <a:p>
            <a:pPr lvl="1"/>
            <a:r>
              <a:rPr lang="fr-FR" sz="2400" dirty="0"/>
              <a:t>Sédation profonde </a:t>
            </a:r>
            <a:r>
              <a:rPr lang="fr-FR" sz="2400" dirty="0" err="1"/>
              <a:t>env</a:t>
            </a:r>
            <a:r>
              <a:rPr lang="fr-FR" sz="2400" dirty="0"/>
              <a:t>  9 jours</a:t>
            </a:r>
          </a:p>
          <a:p>
            <a:pPr lvl="1"/>
            <a:r>
              <a:rPr lang="fr-FR" sz="2400" dirty="0"/>
              <a:t>Irradiation (mais contrôlée)</a:t>
            </a:r>
          </a:p>
          <a:p>
            <a:pPr lvl="1"/>
            <a:r>
              <a:rPr lang="fr-FR" sz="2400" dirty="0"/>
              <a:t>Dilatations ++++</a:t>
            </a:r>
          </a:p>
          <a:p>
            <a:endParaRPr lang="fr-FR" sz="2400" dirty="0"/>
          </a:p>
          <a:p>
            <a:r>
              <a:rPr lang="fr-FR" sz="2400" dirty="0"/>
              <a:t>En positif : </a:t>
            </a:r>
          </a:p>
          <a:p>
            <a:pPr lvl="1"/>
            <a:r>
              <a:rPr lang="fr-FR" sz="2400" dirty="0"/>
              <a:t>Pas d’abord thoracique ? Mais mobilisation des CDS (</a:t>
            </a:r>
            <a:r>
              <a:rPr lang="fr-FR" sz="2400" dirty="0" err="1"/>
              <a:t>thoracoscopie</a:t>
            </a:r>
            <a:r>
              <a:rPr lang="fr-FR" sz="2400" dirty="0"/>
              <a:t>)</a:t>
            </a:r>
          </a:p>
          <a:p>
            <a:pPr lvl="1"/>
            <a:r>
              <a:rPr lang="fr-FR" sz="2400" dirty="0"/>
              <a:t>Préservation de l’oralité ?</a:t>
            </a:r>
          </a:p>
          <a:p>
            <a:pPr lvl="1"/>
            <a:r>
              <a:rPr lang="fr-FR" sz="2400" dirty="0"/>
              <a:t>Mini invasive </a:t>
            </a:r>
          </a:p>
        </p:txBody>
      </p:sp>
    </p:spTree>
    <p:extLst>
      <p:ext uri="{BB962C8B-B14F-4D97-AF65-F5344CB8AC3E}">
        <p14:creationId xmlns:p14="http://schemas.microsoft.com/office/powerpoint/2010/main" val="1629793847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85</TotalTime>
  <Words>242</Words>
  <Application>Microsoft Office PowerPoint</Application>
  <PresentationFormat>Grand écran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Cadre</vt:lpstr>
      <vt:lpstr>« Meilleur article 2022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Meilleur article 2022 »</dc:title>
  <dc:creator>véronique Rousseau-Campione</dc:creator>
  <cp:lastModifiedBy>véronique Rousseau-Campione</cp:lastModifiedBy>
  <cp:revision>7</cp:revision>
  <dcterms:created xsi:type="dcterms:W3CDTF">2023-06-11T19:07:34Z</dcterms:created>
  <dcterms:modified xsi:type="dcterms:W3CDTF">2023-06-12T21:01:24Z</dcterms:modified>
</cp:coreProperties>
</file>