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9" r:id="rId3"/>
    <p:sldId id="298" r:id="rId4"/>
    <p:sldId id="296" r:id="rId5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4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8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3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55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58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8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82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41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A0CD-1CD9-4C0B-91A3-4AE23E80F3F4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6F20-D299-4628-AFEF-0A06DA93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14BEED9-A563-40E9-BB99-A445F60E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11" y="447259"/>
            <a:ext cx="7554379" cy="29817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7068CC-FC81-4D44-AF23-AE9801641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6" y="175668"/>
            <a:ext cx="1141639" cy="10261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CCAD09-1A27-4482-B34F-C78E4D5A0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5" y="5020294"/>
            <a:ext cx="8655231" cy="13904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DFDD9E-4812-47E4-A6B2-E127A6B6B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776" y="3500455"/>
            <a:ext cx="5158448" cy="280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FAE431-7733-4535-ACAD-701FF81F4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538" y="3863831"/>
            <a:ext cx="2236924" cy="3685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19B00C-07FD-43AB-9EAF-E9928E50CB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59978" b="1319"/>
          <a:stretch/>
        </p:blipFill>
        <p:spPr>
          <a:xfrm>
            <a:off x="2685458" y="4315843"/>
            <a:ext cx="45350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5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21D139D-72C8-4000-B9F3-C7800BDB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8" y="748938"/>
            <a:ext cx="8374724" cy="58569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518B31-8FFB-4C87-953B-3CFC24418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6" y="175668"/>
            <a:ext cx="1141639" cy="10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9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70AEAF7-C06D-4CDA-9170-E076B401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6" y="653890"/>
            <a:ext cx="8592749" cy="57634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19930D7-CA13-454B-B8D3-EDE29E8D4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30" y="262751"/>
            <a:ext cx="870348" cy="7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891A99-31BA-4622-975C-BA570722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0" y="865367"/>
            <a:ext cx="7859560" cy="51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4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0</Words>
  <Application>Microsoft Office PowerPoint</Application>
  <PresentationFormat>Format A4 (210 x 297 mm)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CHU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COUTTE Celine</dc:creator>
  <cp:lastModifiedBy>ROUSSET Celine</cp:lastModifiedBy>
  <cp:revision>58</cp:revision>
  <dcterms:created xsi:type="dcterms:W3CDTF">2019-10-10T10:45:06Z</dcterms:created>
  <dcterms:modified xsi:type="dcterms:W3CDTF">2023-06-11T20:41:07Z</dcterms:modified>
</cp:coreProperties>
</file>