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353" r:id="rId2"/>
  </p:sldIdLst>
  <p:sldSz cx="10693400" cy="7561263"/>
  <p:notesSz cx="6858000" cy="9144000"/>
  <p:defaultTextStyle>
    <a:defPPr>
      <a:defRPr lang="fr-FR"/>
    </a:defPPr>
    <a:lvl1pPr algn="l" defTabSz="1042988" rtl="0" eaLnBrk="0" fontAlgn="base" hangingPunct="0">
      <a:spcBef>
        <a:spcPct val="0"/>
      </a:spcBef>
      <a:spcAft>
        <a:spcPct val="0"/>
      </a:spcAft>
      <a:defRPr sz="21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520700" indent="-63500" algn="l" defTabSz="1042988" rtl="0" eaLnBrk="0" fontAlgn="base" hangingPunct="0">
      <a:spcBef>
        <a:spcPct val="0"/>
      </a:spcBef>
      <a:spcAft>
        <a:spcPct val="0"/>
      </a:spcAft>
      <a:defRPr sz="21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1042988" indent="-128588" algn="l" defTabSz="1042988" rtl="0" eaLnBrk="0" fontAlgn="base" hangingPunct="0">
      <a:spcBef>
        <a:spcPct val="0"/>
      </a:spcBef>
      <a:spcAft>
        <a:spcPct val="0"/>
      </a:spcAft>
      <a:defRPr sz="21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563688" indent="-192088" algn="l" defTabSz="1042988" rtl="0" eaLnBrk="0" fontAlgn="base" hangingPunct="0">
      <a:spcBef>
        <a:spcPct val="0"/>
      </a:spcBef>
      <a:spcAft>
        <a:spcPct val="0"/>
      </a:spcAft>
      <a:defRPr sz="21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2085975" indent="-257175" algn="l" defTabSz="1042988" rtl="0" eaLnBrk="0" fontAlgn="base" hangingPunct="0">
      <a:spcBef>
        <a:spcPct val="0"/>
      </a:spcBef>
      <a:spcAft>
        <a:spcPct val="0"/>
      </a:spcAft>
      <a:defRPr sz="21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21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21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21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21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382">
          <p15:clr>
            <a:srgbClr val="A4A3A4"/>
          </p15:clr>
        </p15:guide>
        <p15:guide id="2" pos="3368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ARBET Audrey" initials="BA" lastIdx="1" clrIdx="0">
    <p:extLst>
      <p:ext uri="{19B8F6BF-5375-455C-9EA6-DF929625EA0E}">
        <p15:presenceInfo xmlns:p15="http://schemas.microsoft.com/office/powerpoint/2012/main" userId="S-1-5-21-417992014-2979592463-1247859305-108052" providerId="AD"/>
      </p:ext>
    </p:extLst>
  </p:cmAuthor>
  <p:cmAuthor id="2" name="GONZALEZ, Marine" initials="GM" lastIdx="3" clrIdx="1">
    <p:extLst>
      <p:ext uri="{19B8F6BF-5375-455C-9EA6-DF929625EA0E}">
        <p15:presenceInfo xmlns:p15="http://schemas.microsoft.com/office/powerpoint/2012/main" userId="S-1-5-21-417992014-2979592463-1247859305-12512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8A1D9"/>
    <a:srgbClr val="C8368D"/>
    <a:srgbClr val="0070C0"/>
    <a:srgbClr val="A2C510"/>
    <a:srgbClr val="F08A24"/>
    <a:srgbClr val="D5F4FF"/>
    <a:srgbClr val="F0F9E7"/>
    <a:srgbClr val="FEF6F0"/>
    <a:srgbClr val="F9EBF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971" autoAdjust="0"/>
    <p:restoredTop sz="85665" autoAdjust="0"/>
  </p:normalViewPr>
  <p:slideViewPr>
    <p:cSldViewPr>
      <p:cViewPr varScale="1">
        <p:scale>
          <a:sx n="53" d="100"/>
          <a:sy n="53" d="100"/>
        </p:scale>
        <p:origin x="1464" y="32"/>
      </p:cViewPr>
      <p:guideLst>
        <p:guide orient="horz" pos="2382"/>
        <p:guide pos="33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defTabSz="1043056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defTabSz="1043056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CA17B0F6-D06A-463F-9BAF-46E24084D326}" type="datetimeFigureOut">
              <a:rPr lang="fr-FR"/>
              <a:pPr>
                <a:defRPr/>
              </a:pPr>
              <a:t>08/06/2023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004888" y="685800"/>
            <a:ext cx="48482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noProof="0"/>
              <a:t>Modifiez les styles du texte du masque</a:t>
            </a:r>
          </a:p>
          <a:p>
            <a:pPr lvl="1"/>
            <a:r>
              <a:rPr lang="fr-FR" noProof="0"/>
              <a:t>Deuxième niveau</a:t>
            </a:r>
          </a:p>
          <a:p>
            <a:pPr lvl="2"/>
            <a:r>
              <a:rPr lang="fr-FR" noProof="0"/>
              <a:t>Troisième niveau</a:t>
            </a:r>
          </a:p>
          <a:p>
            <a:pPr lvl="3"/>
            <a:r>
              <a:rPr lang="fr-FR" noProof="0"/>
              <a:t>Quatrième niveau</a:t>
            </a:r>
          </a:p>
          <a:p>
            <a:pPr lvl="4"/>
            <a:r>
              <a:rPr lang="fr-FR" noProof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defTabSz="1043056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25EFE248-D0A9-4DCD-A669-8AFFC879C670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82349383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Connecteur droit 4"/>
          <p:cNvCxnSpPr>
            <a:cxnSpLocks noChangeShapeType="1"/>
          </p:cNvCxnSpPr>
          <p:nvPr userDrawn="1"/>
        </p:nvCxnSpPr>
        <p:spPr bwMode="auto">
          <a:xfrm>
            <a:off x="9299575" y="0"/>
            <a:ext cx="1393825" cy="5681663"/>
          </a:xfrm>
          <a:prstGeom prst="line">
            <a:avLst/>
          </a:prstGeom>
          <a:noFill/>
          <a:ln w="28575" algn="ctr">
            <a:solidFill>
              <a:srgbClr val="FF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pic>
        <p:nvPicPr>
          <p:cNvPr id="6" name="Picture 2" descr="E:\FIMATHO dossier en cours\FIMATHO nouveau logo 2018\logo FIMATHO seul\ombre\fimatho  logo jpeg sans signette 300dpi coul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065" r="18266"/>
          <a:stretch>
            <a:fillRect/>
          </a:stretch>
        </p:blipFill>
        <p:spPr bwMode="auto">
          <a:xfrm>
            <a:off x="-19050" y="0"/>
            <a:ext cx="1828800" cy="1884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18" name="Espace réservé du texte 17"/>
          <p:cNvSpPr>
            <a:spLocks noGrp="1"/>
          </p:cNvSpPr>
          <p:nvPr>
            <p:ph type="body" sz="quarter" idx="12"/>
          </p:nvPr>
        </p:nvSpPr>
        <p:spPr>
          <a:xfrm>
            <a:off x="2178348" y="1404368"/>
            <a:ext cx="8208912" cy="1944215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3200" b="1" cap="all" baseline="0">
                <a:solidFill>
                  <a:srgbClr val="5B5C5F"/>
                </a:solidFill>
                <a:latin typeface="Candara" panose="020E0502030303020204" pitchFamily="34" charset="0"/>
              </a:defRPr>
            </a:lvl1pPr>
            <a:lvl2pPr marL="521528" indent="0">
              <a:buNone/>
              <a:defRPr sz="3200" b="1">
                <a:solidFill>
                  <a:schemeClr val="bg1"/>
                </a:solidFill>
                <a:latin typeface="Candara" panose="020E0502030303020204" pitchFamily="34" charset="0"/>
              </a:defRPr>
            </a:lvl2pPr>
            <a:lvl3pPr marL="1043056" indent="0">
              <a:buNone/>
              <a:defRPr sz="3200" b="1">
                <a:solidFill>
                  <a:schemeClr val="bg1"/>
                </a:solidFill>
                <a:latin typeface="Candara" panose="020E0502030303020204" pitchFamily="34" charset="0"/>
              </a:defRPr>
            </a:lvl3pPr>
            <a:lvl4pPr marL="1564584" indent="0">
              <a:buNone/>
              <a:defRPr sz="3200" b="1">
                <a:solidFill>
                  <a:schemeClr val="bg1"/>
                </a:solidFill>
                <a:latin typeface="Candara" panose="020E0502030303020204" pitchFamily="34" charset="0"/>
              </a:defRPr>
            </a:lvl4pPr>
            <a:lvl5pPr marL="2086112" indent="0">
              <a:buNone/>
              <a:defRPr sz="3200" b="1">
                <a:solidFill>
                  <a:schemeClr val="bg1"/>
                </a:solidFill>
                <a:latin typeface="Candara" panose="020E0502030303020204" pitchFamily="34" charset="0"/>
              </a:defRPr>
            </a:lvl5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8" name="Espace réservé du texte 17"/>
          <p:cNvSpPr>
            <a:spLocks noGrp="1"/>
          </p:cNvSpPr>
          <p:nvPr>
            <p:ph type="body" sz="quarter" idx="13"/>
          </p:nvPr>
        </p:nvSpPr>
        <p:spPr>
          <a:xfrm>
            <a:off x="2178348" y="3492599"/>
            <a:ext cx="8208912" cy="720080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000" b="1" cap="all" baseline="0">
                <a:solidFill>
                  <a:srgbClr val="5B5C5F"/>
                </a:solidFill>
                <a:latin typeface="Candara" panose="020E0502030303020204" pitchFamily="34" charset="0"/>
              </a:defRPr>
            </a:lvl1pPr>
            <a:lvl2pPr marL="521528" indent="0">
              <a:buNone/>
              <a:defRPr sz="3200" b="1">
                <a:solidFill>
                  <a:schemeClr val="bg1"/>
                </a:solidFill>
                <a:latin typeface="Candara" panose="020E0502030303020204" pitchFamily="34" charset="0"/>
              </a:defRPr>
            </a:lvl2pPr>
            <a:lvl3pPr marL="1043056" indent="0">
              <a:buNone/>
              <a:defRPr sz="3200" b="1">
                <a:solidFill>
                  <a:schemeClr val="bg1"/>
                </a:solidFill>
                <a:latin typeface="Candara" panose="020E0502030303020204" pitchFamily="34" charset="0"/>
              </a:defRPr>
            </a:lvl3pPr>
            <a:lvl4pPr marL="1564584" indent="0">
              <a:buNone/>
              <a:defRPr sz="3200" b="1">
                <a:solidFill>
                  <a:schemeClr val="bg1"/>
                </a:solidFill>
                <a:latin typeface="Candara" panose="020E0502030303020204" pitchFamily="34" charset="0"/>
              </a:defRPr>
            </a:lvl4pPr>
            <a:lvl5pPr marL="2086112" indent="0">
              <a:buNone/>
              <a:defRPr sz="3200" b="1">
                <a:solidFill>
                  <a:schemeClr val="bg1"/>
                </a:solidFill>
                <a:latin typeface="Candara" panose="020E0502030303020204" pitchFamily="34" charset="0"/>
              </a:defRPr>
            </a:lvl5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7" name="Espace réservé de la date 2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Espace réservé du numéro de diapositive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B54170B-79B5-4C59-930E-C1D467379FC4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6900640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252413"/>
            <a:ext cx="10693400" cy="10795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043056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cxnSp>
        <p:nvCxnSpPr>
          <p:cNvPr id="5" name="Connecteur droit 4"/>
          <p:cNvCxnSpPr/>
          <p:nvPr userDrawn="1"/>
        </p:nvCxnSpPr>
        <p:spPr>
          <a:xfrm>
            <a:off x="0" y="1476375"/>
            <a:ext cx="10693400" cy="0"/>
          </a:xfrm>
          <a:prstGeom prst="line">
            <a:avLst/>
          </a:prstGeom>
          <a:ln w="1905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2" descr="E:\FIMATHO dossier en cours\FIMATHO nouveau logo 2018\logo FIMATHO seul\ombre\fimatho  logo jpeg sans signette 300dpi coul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617" t="6323" r="26012" b="8182"/>
          <a:stretch>
            <a:fillRect/>
          </a:stretch>
        </p:blipFill>
        <p:spPr bwMode="auto">
          <a:xfrm>
            <a:off x="14288" y="6732588"/>
            <a:ext cx="744537" cy="828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Espace réservé du texte 2"/>
          <p:cNvSpPr>
            <a:spLocks noGrp="1"/>
          </p:cNvSpPr>
          <p:nvPr>
            <p:ph type="body" sz="quarter" idx="13"/>
          </p:nvPr>
        </p:nvSpPr>
        <p:spPr>
          <a:xfrm>
            <a:off x="177806" y="347675"/>
            <a:ext cx="10337789" cy="914400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b="1" cap="small" baseline="0">
                <a:solidFill>
                  <a:schemeClr val="bg1"/>
                </a:solidFill>
                <a:latin typeface="Candara" panose="020E0502030303020204" pitchFamily="34" charset="0"/>
              </a:defRPr>
            </a:lvl1pPr>
            <a:lvl2pPr marL="521528" indent="0">
              <a:buNone/>
              <a:defRPr>
                <a:latin typeface="Candara" panose="020E0502030303020204" pitchFamily="34" charset="0"/>
              </a:defRPr>
            </a:lvl2pPr>
            <a:lvl3pPr marL="1043056" indent="0">
              <a:buNone/>
              <a:defRPr>
                <a:latin typeface="Candara" panose="020E0502030303020204" pitchFamily="34" charset="0"/>
              </a:defRPr>
            </a:lvl3pPr>
            <a:lvl4pPr marL="1564584" indent="0">
              <a:buNone/>
              <a:defRPr>
                <a:latin typeface="Candara" panose="020E0502030303020204" pitchFamily="34" charset="0"/>
              </a:defRPr>
            </a:lvl4pPr>
            <a:lvl5pPr marL="2086112" indent="0">
              <a:buNone/>
              <a:defRPr>
                <a:latin typeface="Candara" panose="020E0502030303020204" pitchFamily="34" charset="0"/>
              </a:defRPr>
            </a:lvl5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3" name="Espace réservé du texte 12"/>
          <p:cNvSpPr>
            <a:spLocks noGrp="1"/>
          </p:cNvSpPr>
          <p:nvPr>
            <p:ph type="body" sz="quarter" idx="14"/>
          </p:nvPr>
        </p:nvSpPr>
        <p:spPr>
          <a:xfrm>
            <a:off x="162124" y="1476375"/>
            <a:ext cx="10369152" cy="287585"/>
          </a:xfrm>
          <a:prstGeom prst="rect">
            <a:avLst/>
          </a:prstGeom>
        </p:spPr>
        <p:txBody>
          <a:bodyPr anchor="ctr"/>
          <a:lstStyle>
            <a:lvl1pPr marL="0" indent="0" algn="r">
              <a:buNone/>
              <a:defRPr sz="2000" b="1" i="1" cap="small" baseline="0">
                <a:latin typeface="Candara" panose="020E0502030303020204" pitchFamily="34" charset="0"/>
              </a:defRPr>
            </a:lvl1pPr>
            <a:lvl2pPr marL="521528" indent="0">
              <a:buNone/>
              <a:defRPr/>
            </a:lvl2pPr>
            <a:lvl3pPr marL="1043056" indent="0">
              <a:buNone/>
              <a:defRPr/>
            </a:lvl3pPr>
            <a:lvl4pPr marL="1564584" indent="0">
              <a:buNone/>
              <a:defRPr/>
            </a:lvl4pPr>
            <a:lvl5pPr marL="2086112" indent="0">
              <a:buNone/>
              <a:defRPr/>
            </a:lvl5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7" name="Espace réservé du numéro de diapositive 4"/>
          <p:cNvSpPr>
            <a:spLocks noGrp="1"/>
          </p:cNvSpPr>
          <p:nvPr>
            <p:ph type="sldNum" sz="quarter" idx="15"/>
          </p:nvPr>
        </p:nvSpPr>
        <p:spPr>
          <a:xfrm>
            <a:off x="9955213" y="7021513"/>
            <a:ext cx="550862" cy="401637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116CE13-E215-45A9-9068-659DA73786B9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0143683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252413"/>
            <a:ext cx="10693400" cy="1079500"/>
          </a:xfrm>
          <a:prstGeom prst="rect">
            <a:avLst/>
          </a:prstGeom>
          <a:solidFill>
            <a:srgbClr val="C836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043056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cxnSp>
        <p:nvCxnSpPr>
          <p:cNvPr id="5" name="Connecteur droit 4"/>
          <p:cNvCxnSpPr/>
          <p:nvPr userDrawn="1"/>
        </p:nvCxnSpPr>
        <p:spPr>
          <a:xfrm>
            <a:off x="0" y="1476375"/>
            <a:ext cx="10693400" cy="0"/>
          </a:xfrm>
          <a:prstGeom prst="line">
            <a:avLst/>
          </a:prstGeom>
          <a:ln w="19050">
            <a:solidFill>
              <a:srgbClr val="C8368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2" descr="E:\FIMATHO dossier en cours\FIMATHO nouveau logo 2018\logo FIMATHO seul\ombre\fimatho  logo jpeg sans signette 300dpi coul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617" t="6323" r="26012" b="8182"/>
          <a:stretch>
            <a:fillRect/>
          </a:stretch>
        </p:blipFill>
        <p:spPr bwMode="auto">
          <a:xfrm>
            <a:off x="14288" y="6732588"/>
            <a:ext cx="744537" cy="828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Espace réservé du texte 2"/>
          <p:cNvSpPr>
            <a:spLocks noGrp="1"/>
          </p:cNvSpPr>
          <p:nvPr>
            <p:ph type="body" sz="quarter" idx="13"/>
          </p:nvPr>
        </p:nvSpPr>
        <p:spPr>
          <a:xfrm>
            <a:off x="177806" y="347675"/>
            <a:ext cx="10337789" cy="914400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b="1" cap="small" baseline="0">
                <a:solidFill>
                  <a:schemeClr val="bg1"/>
                </a:solidFill>
                <a:latin typeface="Candara" panose="020E0502030303020204" pitchFamily="34" charset="0"/>
              </a:defRPr>
            </a:lvl1pPr>
            <a:lvl2pPr marL="521528" indent="0">
              <a:buNone/>
              <a:defRPr>
                <a:latin typeface="Candara" panose="020E0502030303020204" pitchFamily="34" charset="0"/>
              </a:defRPr>
            </a:lvl2pPr>
            <a:lvl3pPr marL="1043056" indent="0">
              <a:buNone/>
              <a:defRPr>
                <a:latin typeface="Candara" panose="020E0502030303020204" pitchFamily="34" charset="0"/>
              </a:defRPr>
            </a:lvl3pPr>
            <a:lvl4pPr marL="1564584" indent="0">
              <a:buNone/>
              <a:defRPr>
                <a:latin typeface="Candara" panose="020E0502030303020204" pitchFamily="34" charset="0"/>
              </a:defRPr>
            </a:lvl4pPr>
            <a:lvl5pPr marL="2086112" indent="0">
              <a:buNone/>
              <a:defRPr>
                <a:latin typeface="Candara" panose="020E0502030303020204" pitchFamily="34" charset="0"/>
              </a:defRPr>
            </a:lvl5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6" name="Espace réservé du texte 12"/>
          <p:cNvSpPr>
            <a:spLocks noGrp="1"/>
          </p:cNvSpPr>
          <p:nvPr>
            <p:ph type="body" sz="quarter" idx="14"/>
          </p:nvPr>
        </p:nvSpPr>
        <p:spPr>
          <a:xfrm>
            <a:off x="162124" y="1476375"/>
            <a:ext cx="10369152" cy="287585"/>
          </a:xfrm>
          <a:prstGeom prst="rect">
            <a:avLst/>
          </a:prstGeom>
        </p:spPr>
        <p:txBody>
          <a:bodyPr anchor="ctr"/>
          <a:lstStyle>
            <a:lvl1pPr marL="0" indent="0" algn="r">
              <a:buNone/>
              <a:defRPr sz="2000" b="1" i="1" cap="small" baseline="0">
                <a:latin typeface="Candara" panose="020E0502030303020204" pitchFamily="34" charset="0"/>
              </a:defRPr>
            </a:lvl1pPr>
            <a:lvl2pPr marL="521528" indent="0">
              <a:buNone/>
              <a:defRPr/>
            </a:lvl2pPr>
            <a:lvl3pPr marL="1043056" indent="0">
              <a:buNone/>
              <a:defRPr/>
            </a:lvl3pPr>
            <a:lvl4pPr marL="1564584" indent="0">
              <a:buNone/>
              <a:defRPr/>
            </a:lvl4pPr>
            <a:lvl5pPr marL="2086112" indent="0">
              <a:buNone/>
              <a:defRPr/>
            </a:lvl5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7" name="Espace réservé du numéro de diapositive 4"/>
          <p:cNvSpPr>
            <a:spLocks noGrp="1"/>
          </p:cNvSpPr>
          <p:nvPr>
            <p:ph type="sldNum" sz="quarter" idx="15"/>
          </p:nvPr>
        </p:nvSpPr>
        <p:spPr>
          <a:xfrm>
            <a:off x="9955213" y="7021513"/>
            <a:ext cx="550862" cy="401637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EA3FF00-8BC6-4FEC-925B-E6548793C751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2482574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252413"/>
            <a:ext cx="10693400" cy="1079500"/>
          </a:xfrm>
          <a:prstGeom prst="rect">
            <a:avLst/>
          </a:prstGeom>
          <a:solidFill>
            <a:srgbClr val="08A1D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043056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cxnSp>
        <p:nvCxnSpPr>
          <p:cNvPr id="5" name="Connecteur droit 4"/>
          <p:cNvCxnSpPr/>
          <p:nvPr userDrawn="1"/>
        </p:nvCxnSpPr>
        <p:spPr>
          <a:xfrm>
            <a:off x="0" y="1476375"/>
            <a:ext cx="10693400" cy="0"/>
          </a:xfrm>
          <a:prstGeom prst="line">
            <a:avLst/>
          </a:prstGeom>
          <a:ln w="19050">
            <a:solidFill>
              <a:srgbClr val="08A1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2" descr="E:\FIMATHO dossier en cours\FIMATHO nouveau logo 2018\logo FIMATHO seul\ombre\fimatho  logo jpeg sans signette 300dpi coul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617" t="6323" r="26012" b="8182"/>
          <a:stretch>
            <a:fillRect/>
          </a:stretch>
        </p:blipFill>
        <p:spPr bwMode="auto">
          <a:xfrm>
            <a:off x="14288" y="6732588"/>
            <a:ext cx="744537" cy="828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Espace réservé du texte 2"/>
          <p:cNvSpPr>
            <a:spLocks noGrp="1"/>
          </p:cNvSpPr>
          <p:nvPr>
            <p:ph type="body" sz="quarter" idx="13"/>
          </p:nvPr>
        </p:nvSpPr>
        <p:spPr>
          <a:xfrm>
            <a:off x="177806" y="347675"/>
            <a:ext cx="10337789" cy="914400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b="1" cap="small" baseline="0">
                <a:solidFill>
                  <a:schemeClr val="bg1"/>
                </a:solidFill>
                <a:latin typeface="Candara" panose="020E0502030303020204" pitchFamily="34" charset="0"/>
              </a:defRPr>
            </a:lvl1pPr>
            <a:lvl2pPr marL="521528" indent="0">
              <a:buNone/>
              <a:defRPr>
                <a:latin typeface="Candara" panose="020E0502030303020204" pitchFamily="34" charset="0"/>
              </a:defRPr>
            </a:lvl2pPr>
            <a:lvl3pPr marL="1043056" indent="0">
              <a:buNone/>
              <a:defRPr>
                <a:latin typeface="Candara" panose="020E0502030303020204" pitchFamily="34" charset="0"/>
              </a:defRPr>
            </a:lvl3pPr>
            <a:lvl4pPr marL="1564584" indent="0">
              <a:buNone/>
              <a:defRPr>
                <a:latin typeface="Candara" panose="020E0502030303020204" pitchFamily="34" charset="0"/>
              </a:defRPr>
            </a:lvl4pPr>
            <a:lvl5pPr marL="2086112" indent="0">
              <a:buNone/>
              <a:defRPr>
                <a:latin typeface="Candara" panose="020E0502030303020204" pitchFamily="34" charset="0"/>
              </a:defRPr>
            </a:lvl5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3" name="Espace réservé du texte 12"/>
          <p:cNvSpPr>
            <a:spLocks noGrp="1"/>
          </p:cNvSpPr>
          <p:nvPr>
            <p:ph type="body" sz="quarter" idx="14"/>
          </p:nvPr>
        </p:nvSpPr>
        <p:spPr>
          <a:xfrm>
            <a:off x="162124" y="1476375"/>
            <a:ext cx="10369152" cy="287585"/>
          </a:xfrm>
          <a:prstGeom prst="rect">
            <a:avLst/>
          </a:prstGeom>
        </p:spPr>
        <p:txBody>
          <a:bodyPr anchor="ctr"/>
          <a:lstStyle>
            <a:lvl1pPr marL="0" indent="0" algn="r">
              <a:buNone/>
              <a:defRPr sz="2000" b="1" i="1" cap="small" baseline="0">
                <a:latin typeface="Candara" panose="020E0502030303020204" pitchFamily="34" charset="0"/>
              </a:defRPr>
            </a:lvl1pPr>
            <a:lvl2pPr marL="521528" indent="0">
              <a:buNone/>
              <a:defRPr/>
            </a:lvl2pPr>
            <a:lvl3pPr marL="1043056" indent="0">
              <a:buNone/>
              <a:defRPr/>
            </a:lvl3pPr>
            <a:lvl4pPr marL="1564584" indent="0">
              <a:buNone/>
              <a:defRPr/>
            </a:lvl4pPr>
            <a:lvl5pPr marL="2086112" indent="0">
              <a:buNone/>
              <a:defRPr/>
            </a:lvl5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7" name="Espace réservé du numéro de diapositive 4"/>
          <p:cNvSpPr>
            <a:spLocks noGrp="1"/>
          </p:cNvSpPr>
          <p:nvPr>
            <p:ph type="sldNum" sz="quarter" idx="15"/>
          </p:nvPr>
        </p:nvSpPr>
        <p:spPr>
          <a:xfrm>
            <a:off x="9955213" y="7021513"/>
            <a:ext cx="550862" cy="401637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E55995B-EC4B-4E95-95B8-460CA0DA134A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38366291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252413"/>
            <a:ext cx="10693400" cy="1079500"/>
          </a:xfrm>
          <a:prstGeom prst="rect">
            <a:avLst/>
          </a:prstGeom>
          <a:solidFill>
            <a:srgbClr val="F08A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043056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cxnSp>
        <p:nvCxnSpPr>
          <p:cNvPr id="5" name="Connecteur droit 4"/>
          <p:cNvCxnSpPr/>
          <p:nvPr userDrawn="1"/>
        </p:nvCxnSpPr>
        <p:spPr>
          <a:xfrm>
            <a:off x="0" y="1476375"/>
            <a:ext cx="10693400" cy="0"/>
          </a:xfrm>
          <a:prstGeom prst="line">
            <a:avLst/>
          </a:prstGeom>
          <a:ln w="19050">
            <a:solidFill>
              <a:srgbClr val="F08A2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2" descr="E:\FIMATHO dossier en cours\FIMATHO nouveau logo 2018\logo FIMATHO seul\ombre\fimatho  logo jpeg sans signette 300dpi coul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617" t="6323" r="26012" b="8182"/>
          <a:stretch>
            <a:fillRect/>
          </a:stretch>
        </p:blipFill>
        <p:spPr bwMode="auto">
          <a:xfrm>
            <a:off x="14288" y="6732588"/>
            <a:ext cx="744537" cy="828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Espace réservé du texte 2"/>
          <p:cNvSpPr>
            <a:spLocks noGrp="1"/>
          </p:cNvSpPr>
          <p:nvPr>
            <p:ph type="body" sz="quarter" idx="13"/>
          </p:nvPr>
        </p:nvSpPr>
        <p:spPr>
          <a:xfrm>
            <a:off x="177806" y="347675"/>
            <a:ext cx="10337789" cy="914400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b="1" cap="small" baseline="0">
                <a:solidFill>
                  <a:schemeClr val="bg1"/>
                </a:solidFill>
                <a:latin typeface="Candara" panose="020E0502030303020204" pitchFamily="34" charset="0"/>
              </a:defRPr>
            </a:lvl1pPr>
            <a:lvl2pPr marL="521528" indent="0">
              <a:buNone/>
              <a:defRPr>
                <a:latin typeface="Candara" panose="020E0502030303020204" pitchFamily="34" charset="0"/>
              </a:defRPr>
            </a:lvl2pPr>
            <a:lvl3pPr marL="1043056" indent="0">
              <a:buNone/>
              <a:defRPr>
                <a:latin typeface="Candara" panose="020E0502030303020204" pitchFamily="34" charset="0"/>
              </a:defRPr>
            </a:lvl3pPr>
            <a:lvl4pPr marL="1564584" indent="0">
              <a:buNone/>
              <a:defRPr>
                <a:latin typeface="Candara" panose="020E0502030303020204" pitchFamily="34" charset="0"/>
              </a:defRPr>
            </a:lvl4pPr>
            <a:lvl5pPr marL="2086112" indent="0">
              <a:buNone/>
              <a:defRPr>
                <a:latin typeface="Candara" panose="020E0502030303020204" pitchFamily="34" charset="0"/>
              </a:defRPr>
            </a:lvl5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6" name="Espace réservé du texte 12"/>
          <p:cNvSpPr>
            <a:spLocks noGrp="1"/>
          </p:cNvSpPr>
          <p:nvPr>
            <p:ph type="body" sz="quarter" idx="14"/>
          </p:nvPr>
        </p:nvSpPr>
        <p:spPr>
          <a:xfrm>
            <a:off x="162124" y="1476375"/>
            <a:ext cx="10369152" cy="287585"/>
          </a:xfrm>
          <a:prstGeom prst="rect">
            <a:avLst/>
          </a:prstGeom>
        </p:spPr>
        <p:txBody>
          <a:bodyPr anchor="ctr"/>
          <a:lstStyle>
            <a:lvl1pPr marL="0" indent="0" algn="r">
              <a:buNone/>
              <a:defRPr sz="2000" b="1" i="1" cap="small" baseline="0">
                <a:latin typeface="Candara" panose="020E0502030303020204" pitchFamily="34" charset="0"/>
              </a:defRPr>
            </a:lvl1pPr>
            <a:lvl2pPr marL="521528" indent="0">
              <a:buNone/>
              <a:defRPr/>
            </a:lvl2pPr>
            <a:lvl3pPr marL="1043056" indent="0">
              <a:buNone/>
              <a:defRPr/>
            </a:lvl3pPr>
            <a:lvl4pPr marL="1564584" indent="0">
              <a:buNone/>
              <a:defRPr/>
            </a:lvl4pPr>
            <a:lvl5pPr marL="2086112" indent="0">
              <a:buNone/>
              <a:defRPr/>
            </a:lvl5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7" name="Espace réservé du numéro de diapositive 4"/>
          <p:cNvSpPr>
            <a:spLocks noGrp="1"/>
          </p:cNvSpPr>
          <p:nvPr>
            <p:ph type="sldNum" sz="quarter" idx="15"/>
          </p:nvPr>
        </p:nvSpPr>
        <p:spPr>
          <a:xfrm>
            <a:off x="9955213" y="7021513"/>
            <a:ext cx="550862" cy="401637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58D35BF-5065-4195-AD98-F13441ACC42E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39697730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E:\FIMATHO dossier en cours\FIMATHO nouveau logo 2018\logo FIMATHO seul\ombre\fimatho  logo jpeg sans signette 300dpi coul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617" t="6323" r="26012" b="8182"/>
          <a:stretch>
            <a:fillRect/>
          </a:stretch>
        </p:blipFill>
        <p:spPr bwMode="auto">
          <a:xfrm>
            <a:off x="14288" y="6732588"/>
            <a:ext cx="744537" cy="828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4671" y="301050"/>
            <a:ext cx="3518055" cy="1281214"/>
          </a:xfrm>
        </p:spPr>
        <p:txBody>
          <a:bodyPr/>
          <a:lstStyle>
            <a:lvl1pPr algn="l">
              <a:defRPr sz="23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180822" y="301051"/>
            <a:ext cx="5977908" cy="6453328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534671" y="1582265"/>
            <a:ext cx="3518055" cy="5172114"/>
          </a:xfrm>
          <a:prstGeom prst="rect">
            <a:avLst/>
          </a:prstGeom>
        </p:spPr>
        <p:txBody>
          <a:bodyPr/>
          <a:lstStyle>
            <a:lvl1pPr marL="0" indent="0" algn="just">
              <a:buNone/>
              <a:defRPr sz="1600"/>
            </a:lvl1pPr>
            <a:lvl2pPr marL="521528" indent="0">
              <a:buNone/>
              <a:defRPr sz="1400"/>
            </a:lvl2pPr>
            <a:lvl3pPr marL="1043056" indent="0">
              <a:buNone/>
              <a:defRPr sz="1100"/>
            </a:lvl3pPr>
            <a:lvl4pPr marL="1564584" indent="0">
              <a:buNone/>
              <a:defRPr sz="1000"/>
            </a:lvl4pPr>
            <a:lvl5pPr marL="2086112" indent="0">
              <a:buNone/>
              <a:defRPr sz="1000"/>
            </a:lvl5pPr>
            <a:lvl6pPr marL="2607640" indent="0">
              <a:buNone/>
              <a:defRPr sz="1000"/>
            </a:lvl6pPr>
            <a:lvl7pPr marL="3129168" indent="0">
              <a:buNone/>
              <a:defRPr sz="1000"/>
            </a:lvl7pPr>
            <a:lvl8pPr marL="3650696" indent="0">
              <a:buNone/>
              <a:defRPr sz="1000"/>
            </a:lvl8pPr>
            <a:lvl9pPr marL="4172224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39D5F92-66C3-4219-866D-91CDF72191E4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21136855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E:\FIMATHO dossier en cours\FIMATHO nouveau logo 2018\logo FIMATHO seul\ombre\fimatho  logo jpeg sans signette 300dpi coul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617" t="6323" r="26012" b="8182"/>
          <a:stretch>
            <a:fillRect/>
          </a:stretch>
        </p:blipFill>
        <p:spPr bwMode="auto">
          <a:xfrm>
            <a:off x="14288" y="6732588"/>
            <a:ext cx="744537" cy="828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180231"/>
            <a:ext cx="10693400" cy="1260211"/>
          </a:xfrm>
        </p:spPr>
        <p:txBody>
          <a:bodyPr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34670" y="1692533"/>
            <a:ext cx="4724775" cy="705367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2000" b="1"/>
            </a:lvl1pPr>
            <a:lvl2pPr marL="521528" indent="0">
              <a:buNone/>
              <a:defRPr sz="2300" b="1"/>
            </a:lvl2pPr>
            <a:lvl3pPr marL="1043056" indent="0">
              <a:buNone/>
              <a:defRPr sz="2100" b="1"/>
            </a:lvl3pPr>
            <a:lvl4pPr marL="1564584" indent="0">
              <a:buNone/>
              <a:defRPr sz="1800" b="1"/>
            </a:lvl4pPr>
            <a:lvl5pPr marL="2086112" indent="0">
              <a:buNone/>
              <a:defRPr sz="1800" b="1"/>
            </a:lvl5pPr>
            <a:lvl6pPr marL="2607640" indent="0">
              <a:buNone/>
              <a:defRPr sz="1800" b="1"/>
            </a:lvl6pPr>
            <a:lvl7pPr marL="3129168" indent="0">
              <a:buNone/>
              <a:defRPr sz="1800" b="1"/>
            </a:lvl7pPr>
            <a:lvl8pPr marL="3650696" indent="0">
              <a:buNone/>
              <a:defRPr sz="1800" b="1"/>
            </a:lvl8pPr>
            <a:lvl9pPr marL="4172224" indent="0">
              <a:buNone/>
              <a:defRPr sz="18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5432099" y="1692533"/>
            <a:ext cx="4726631" cy="705367"/>
          </a:xfrm>
          <a:prstGeom prst="rect">
            <a:avLst/>
          </a:prstGeom>
        </p:spPr>
        <p:txBody>
          <a:bodyPr anchor="t"/>
          <a:lstStyle>
            <a:lvl1pPr>
              <a:defRPr lang="fr-FR" sz="2000" b="1" smtClean="0"/>
            </a:lvl1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1" name="Espace réservé pour une image  10"/>
          <p:cNvSpPr>
            <a:spLocks noGrp="1"/>
          </p:cNvSpPr>
          <p:nvPr>
            <p:ph type="pic" sz="quarter" idx="13"/>
          </p:nvPr>
        </p:nvSpPr>
        <p:spPr>
          <a:xfrm>
            <a:off x="522164" y="2556495"/>
            <a:ext cx="4680520" cy="439261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 noProof="0"/>
              <a:t>Cliquez sur l'icône pour ajouter une image</a:t>
            </a:r>
            <a:endParaRPr lang="fr-FR" noProof="0" dirty="0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8" name="Espace réservé du numéro de diapositive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030F3FB-B733-4472-A732-5F3C117C76D4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73482785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E:\FIMATHO dossier en cours\FIMATHO nouveau logo 2018\logo FIMATHO seul\ombre\fimatho  logo jpeg sans signette 300dpi coul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617" t="6323" r="26012" b="8182"/>
          <a:stretch>
            <a:fillRect/>
          </a:stretch>
        </p:blipFill>
        <p:spPr bwMode="auto">
          <a:xfrm>
            <a:off x="14288" y="6732588"/>
            <a:ext cx="744537" cy="828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904" y="144156"/>
            <a:ext cx="10693400" cy="1260211"/>
          </a:xfrm>
        </p:spPr>
        <p:txBody>
          <a:bodyPr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534670" y="1764295"/>
            <a:ext cx="4722918" cy="4990084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435812" y="1764295"/>
            <a:ext cx="4722918" cy="4990084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9F4D7C3-8330-445D-B2DF-6036EB94442A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34802702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E:\FIMATHO dossier en cours\FIMATHO nouveau logo 2018\logo FIMATHO seul\ombre\fimatho  logo jpeg sans signette 300dpi coul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617" t="6323" r="26012" b="8182"/>
          <a:stretch>
            <a:fillRect/>
          </a:stretch>
        </p:blipFill>
        <p:spPr bwMode="auto">
          <a:xfrm>
            <a:off x="14288" y="6732588"/>
            <a:ext cx="744537" cy="828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" name="Espace réservé du texte 2"/>
          <p:cNvSpPr>
            <a:spLocks noGrp="1"/>
          </p:cNvSpPr>
          <p:nvPr>
            <p:ph idx="1"/>
          </p:nvPr>
        </p:nvSpPr>
        <p:spPr>
          <a:xfrm>
            <a:off x="534670" y="1764295"/>
            <a:ext cx="9624060" cy="4990084"/>
          </a:xfrm>
          <a:prstGeom prst="rect">
            <a:avLst/>
          </a:prstGeom>
        </p:spPr>
        <p:txBody>
          <a:bodyPr vert="horz" lIns="104306" tIns="52153" rIns="104306" bIns="52153" rtlCol="0">
            <a:normAutofit/>
          </a:bodyPr>
          <a:lstStyle>
            <a:lvl1pPr marL="342900" indent="-342900">
              <a:buFont typeface="Arial" panose="020B0604020202020204" pitchFamily="34" charset="0"/>
              <a:buChar char="•"/>
              <a:defRPr sz="2400">
                <a:latin typeface="Segoe UI Light" panose="020B0502040204020203" pitchFamily="34" charset="0"/>
              </a:defRPr>
            </a:lvl1pPr>
            <a:lvl2pPr marL="864428" indent="-342900">
              <a:buFont typeface="Wingdings" panose="05000000000000000000" pitchFamily="2" charset="2"/>
              <a:buChar char="Ø"/>
              <a:defRPr>
                <a:latin typeface="Segoe UI Light" panose="020B0502040204020203" pitchFamily="34" charset="0"/>
              </a:defRPr>
            </a:lvl2pPr>
            <a:lvl3pPr marL="1385956" indent="-342900">
              <a:buFont typeface="Wingdings" panose="05000000000000000000" pitchFamily="2" charset="2"/>
              <a:buChar char="ü"/>
              <a:defRPr>
                <a:latin typeface="Segoe UI Light" panose="020B0502040204020203" pitchFamily="34" charset="0"/>
              </a:defRPr>
            </a:lvl3pPr>
            <a:lvl4pPr marL="1907484" indent="-342900">
              <a:buFont typeface="Wingdings" panose="05000000000000000000" pitchFamily="2" charset="2"/>
              <a:buChar char="§"/>
              <a:defRPr sz="1800">
                <a:latin typeface="Segoe UI Light" panose="020B0502040204020203" pitchFamily="34" charset="0"/>
              </a:defRPr>
            </a:lvl4pPr>
            <a:lvl5pPr marL="2429012" indent="-342900">
              <a:buFont typeface="Segoe UI Light" panose="020B0502040204020203" pitchFamily="34" charset="0"/>
              <a:buChar char="»"/>
              <a:defRPr sz="1800">
                <a:latin typeface="Segoe UI Light" panose="020B0502040204020203" pitchFamily="34" charset="0"/>
              </a:defRPr>
            </a:lvl5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 dirty="0"/>
          </a:p>
        </p:txBody>
      </p:sp>
      <p:sp>
        <p:nvSpPr>
          <p:cNvPr id="4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74C85E4-B81F-40F6-9A45-7178286FED2A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73015817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E:\FIMATHO dossier en cours\FIMATHO nouveau logo 2018\logo FIMATHO seul\ombre\fimatho  logo jpeg sans signette 300dpi coul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617" t="6323" r="26012" b="8182"/>
          <a:stretch>
            <a:fillRect/>
          </a:stretch>
        </p:blipFill>
        <p:spPr bwMode="auto">
          <a:xfrm>
            <a:off x="3475038" y="1116013"/>
            <a:ext cx="3671887" cy="408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095981" y="5292884"/>
            <a:ext cx="6416040" cy="624855"/>
          </a:xfrm>
        </p:spPr>
        <p:txBody>
          <a:bodyPr/>
          <a:lstStyle>
            <a:lvl1pPr algn="l">
              <a:defRPr sz="24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2095981" y="5917739"/>
            <a:ext cx="6416040" cy="88739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521528" indent="0">
              <a:buNone/>
              <a:defRPr sz="1400"/>
            </a:lvl2pPr>
            <a:lvl3pPr marL="1043056" indent="0">
              <a:buNone/>
              <a:defRPr sz="1100"/>
            </a:lvl3pPr>
            <a:lvl4pPr marL="1564584" indent="0">
              <a:buNone/>
              <a:defRPr sz="1000"/>
            </a:lvl4pPr>
            <a:lvl5pPr marL="2086112" indent="0">
              <a:buNone/>
              <a:defRPr sz="1000"/>
            </a:lvl5pPr>
            <a:lvl6pPr marL="2607640" indent="0">
              <a:buNone/>
              <a:defRPr sz="1000"/>
            </a:lvl6pPr>
            <a:lvl7pPr marL="3129168" indent="0">
              <a:buNone/>
              <a:defRPr sz="1000"/>
            </a:lvl7pPr>
            <a:lvl8pPr marL="3650696" indent="0">
              <a:buNone/>
              <a:defRPr sz="1000"/>
            </a:lvl8pPr>
            <a:lvl9pPr marL="4172224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F60D1CD-37CC-4551-8C76-B094675263A4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8660647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_Titre seul">
  <p:cSld name="5_Titre seul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6"/>
          <p:cNvSpPr txBox="1">
            <a:spLocks noGrp="1"/>
          </p:cNvSpPr>
          <p:nvPr>
            <p:ph type="body" idx="1"/>
          </p:nvPr>
        </p:nvSpPr>
        <p:spPr>
          <a:xfrm>
            <a:off x="177806" y="347675"/>
            <a:ext cx="10337789" cy="91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r" rtl="0">
              <a:spcBef>
                <a:spcPts val="72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None/>
              <a:defRPr sz="3600" b="1" i="0" u="none" strike="noStrike" cap="small">
                <a:solidFill>
                  <a:schemeClr val="lt1"/>
                </a:solidFill>
                <a:latin typeface="Candara"/>
                <a:ea typeface="Candara"/>
                <a:cs typeface="Candara"/>
                <a:sym typeface="Candara"/>
              </a:defRPr>
            </a:lvl1pPr>
            <a:lvl2pPr marL="914400" marR="0" lvl="1" indent="-2286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Noto Sans Symbols"/>
              <a:buNone/>
              <a:defRPr sz="2800" b="0" i="0" u="none" strike="noStrike" cap="non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2pPr>
            <a:lvl3pPr marL="1371600" marR="0" lvl="2" indent="-2286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None/>
              <a:defRPr sz="2400" b="0" i="0" u="none" strike="noStrike" cap="non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3pPr>
            <a:lvl4pPr marL="1828800" marR="0" lvl="3" indent="-228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4pPr>
            <a:lvl5pPr marL="2286000" marR="0" lvl="4" indent="-228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5pPr>
            <a:lvl6pPr marL="2743200" marR="0" lvl="5" indent="-374650" algn="l" rtl="0">
              <a:spcBef>
                <a:spcPts val="46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Arial"/>
              <a:buChar char="•"/>
              <a:defRPr sz="2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74650" algn="l" rtl="0">
              <a:spcBef>
                <a:spcPts val="46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Arial"/>
              <a:buChar char="•"/>
              <a:defRPr sz="2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74650" algn="l" rtl="0">
              <a:spcBef>
                <a:spcPts val="46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Arial"/>
              <a:buChar char="•"/>
              <a:defRPr sz="2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74650" algn="l" rtl="0">
              <a:spcBef>
                <a:spcPts val="46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Arial"/>
              <a:buChar char="•"/>
              <a:defRPr sz="2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5" name="Google Shape;35;p6"/>
          <p:cNvSpPr txBox="1">
            <a:spLocks noGrp="1"/>
          </p:cNvSpPr>
          <p:nvPr>
            <p:ph type="body" idx="2"/>
          </p:nvPr>
        </p:nvSpPr>
        <p:spPr>
          <a:xfrm>
            <a:off x="162124" y="1476375"/>
            <a:ext cx="10369152" cy="2875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marR="0" lvl="0" indent="-228600" algn="r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1" i="1" u="none" strike="noStrike" cap="small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1pPr>
            <a:lvl2pPr marL="914400" marR="0" lvl="1" indent="-2286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Noto Sans Symbols"/>
              <a:buNone/>
              <a:defRPr sz="28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2pPr>
            <a:lvl3pPr marL="1371600" marR="0" lvl="2" indent="-2286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None/>
              <a:defRPr sz="24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3pPr>
            <a:lvl4pPr marL="1828800" marR="0" lvl="3" indent="-228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4pPr>
            <a:lvl5pPr marL="2286000" marR="0" lvl="4" indent="-228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5pPr>
            <a:lvl6pPr marL="2743200" marR="0" lvl="5" indent="-374650" algn="l" rtl="0">
              <a:spcBef>
                <a:spcPts val="46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Arial"/>
              <a:buChar char="•"/>
              <a:defRPr sz="2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74650" algn="l" rtl="0">
              <a:spcBef>
                <a:spcPts val="46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Arial"/>
              <a:buChar char="•"/>
              <a:defRPr sz="2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74650" algn="l" rtl="0">
              <a:spcBef>
                <a:spcPts val="46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Arial"/>
              <a:buChar char="•"/>
              <a:defRPr sz="2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74650" algn="l" rtl="0">
              <a:spcBef>
                <a:spcPts val="46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Arial"/>
              <a:buChar char="•"/>
              <a:defRPr sz="2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36;p6"/>
          <p:cNvSpPr txBox="1">
            <a:spLocks noGrp="1"/>
          </p:cNvSpPr>
          <p:nvPr>
            <p:ph type="sldNum" idx="10"/>
          </p:nvPr>
        </p:nvSpPr>
        <p:spPr>
          <a:xfrm>
            <a:off x="9955213" y="7021513"/>
            <a:ext cx="550862" cy="401637"/>
          </a:xfrm>
        </p:spPr>
        <p:txBody>
          <a:bodyPr lIns="104300" tIns="52150" rIns="104300" bIns="52150">
            <a:noAutofit/>
          </a:bodyPr>
          <a:lstStyle>
            <a:lvl1pPr>
              <a:buClr>
                <a:srgbClr val="9B9C9D"/>
              </a:buClr>
              <a:buSzPts val="1200"/>
              <a:buFont typeface="Quattrocento Sans"/>
              <a:buNone/>
              <a:defRPr smtClean="0">
                <a:latin typeface="Quattrocento Sans"/>
                <a:ea typeface="Quattrocento Sans"/>
                <a:cs typeface="Quattrocento Sans"/>
                <a:sym typeface="Quattrocento Sans"/>
              </a:defRPr>
            </a:lvl1pPr>
          </a:lstStyle>
          <a:p>
            <a:pPr>
              <a:defRPr/>
            </a:pPr>
            <a:fld id="{A5F7941F-3F71-4F0D-98BD-0B6471AA2BFD}" type="slidenum">
              <a:rPr lang="en-US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702494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mmai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e 70"/>
          <p:cNvGrpSpPr>
            <a:grpSpLocks/>
          </p:cNvGrpSpPr>
          <p:nvPr userDrawn="1"/>
        </p:nvGrpSpPr>
        <p:grpSpPr bwMode="auto">
          <a:xfrm>
            <a:off x="4248150" y="1908175"/>
            <a:ext cx="2016125" cy="4897438"/>
            <a:chOff x="4247937" y="1908423"/>
            <a:chExt cx="2016912" cy="4896544"/>
          </a:xfrm>
        </p:grpSpPr>
        <p:sp>
          <p:nvSpPr>
            <p:cNvPr id="10" name="Hexagone 9"/>
            <p:cNvSpPr/>
            <p:nvPr userDrawn="1"/>
          </p:nvSpPr>
          <p:spPr>
            <a:xfrm rot="5400000">
              <a:off x="4572182" y="1944682"/>
              <a:ext cx="936454" cy="863937"/>
            </a:xfrm>
            <a:prstGeom prst="hexagon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1043056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/>
            </a:p>
          </p:txBody>
        </p:sp>
        <p:sp>
          <p:nvSpPr>
            <p:cNvPr id="11" name="Hexagone 10"/>
            <p:cNvSpPr/>
            <p:nvPr userDrawn="1"/>
          </p:nvSpPr>
          <p:spPr>
            <a:xfrm rot="5400000">
              <a:off x="5022413" y="2735906"/>
              <a:ext cx="936454" cy="865526"/>
            </a:xfrm>
            <a:prstGeom prst="hexagon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1043056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/>
            </a:p>
          </p:txBody>
        </p:sp>
        <p:sp>
          <p:nvSpPr>
            <p:cNvPr id="12" name="Hexagone 11"/>
            <p:cNvSpPr/>
            <p:nvPr userDrawn="1"/>
          </p:nvSpPr>
          <p:spPr>
            <a:xfrm rot="5400000">
              <a:off x="4572182" y="3528718"/>
              <a:ext cx="936454" cy="863937"/>
            </a:xfrm>
            <a:prstGeom prst="hexagon">
              <a:avLst/>
            </a:prstGeom>
            <a:solidFill>
              <a:srgbClr val="C8368D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1043056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/>
            </a:p>
          </p:txBody>
        </p:sp>
        <p:sp>
          <p:nvSpPr>
            <p:cNvPr id="13" name="Hexagone 12"/>
            <p:cNvSpPr/>
            <p:nvPr userDrawn="1"/>
          </p:nvSpPr>
          <p:spPr>
            <a:xfrm rot="5400000">
              <a:off x="5022413" y="4319942"/>
              <a:ext cx="936454" cy="865526"/>
            </a:xfrm>
            <a:prstGeom prst="hexagon">
              <a:avLst/>
            </a:prstGeom>
            <a:solidFill>
              <a:srgbClr val="08A1D9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1043056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/>
            </a:p>
          </p:txBody>
        </p:sp>
        <p:sp>
          <p:nvSpPr>
            <p:cNvPr id="14" name="Hexagone 13"/>
            <p:cNvSpPr/>
            <p:nvPr userDrawn="1"/>
          </p:nvSpPr>
          <p:spPr>
            <a:xfrm rot="5400000">
              <a:off x="4572182" y="5112754"/>
              <a:ext cx="936454" cy="863937"/>
            </a:xfrm>
            <a:prstGeom prst="hexagon">
              <a:avLst/>
            </a:prstGeom>
            <a:solidFill>
              <a:srgbClr val="F08A24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1043056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/>
            </a:p>
          </p:txBody>
        </p:sp>
        <p:sp>
          <p:nvSpPr>
            <p:cNvPr id="15" name="Hexagone 14"/>
            <p:cNvSpPr/>
            <p:nvPr userDrawn="1"/>
          </p:nvSpPr>
          <p:spPr>
            <a:xfrm rot="5400000">
              <a:off x="5022413" y="5903978"/>
              <a:ext cx="936454" cy="865526"/>
            </a:xfrm>
            <a:prstGeom prst="hexagon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1043056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/>
            </a:p>
          </p:txBody>
        </p:sp>
        <p:cxnSp>
          <p:nvCxnSpPr>
            <p:cNvPr id="16" name="Connecteur droit 15"/>
            <p:cNvCxnSpPr/>
            <p:nvPr userDrawn="1"/>
          </p:nvCxnSpPr>
          <p:spPr>
            <a:xfrm flipH="1">
              <a:off x="4266994" y="2376651"/>
              <a:ext cx="341446" cy="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Connecteur droit 16"/>
            <p:cNvCxnSpPr/>
            <p:nvPr userDrawn="1"/>
          </p:nvCxnSpPr>
          <p:spPr>
            <a:xfrm flipH="1">
              <a:off x="5923404" y="3168668"/>
              <a:ext cx="341445" cy="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Connecteur droit 17"/>
            <p:cNvCxnSpPr/>
            <p:nvPr userDrawn="1"/>
          </p:nvCxnSpPr>
          <p:spPr>
            <a:xfrm flipH="1">
              <a:off x="4247937" y="3960686"/>
              <a:ext cx="341446" cy="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Connecteur droit 18"/>
            <p:cNvCxnSpPr/>
            <p:nvPr userDrawn="1"/>
          </p:nvCxnSpPr>
          <p:spPr>
            <a:xfrm flipH="1">
              <a:off x="5923404" y="4752704"/>
              <a:ext cx="341445" cy="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Connecteur droit 19"/>
            <p:cNvCxnSpPr/>
            <p:nvPr userDrawn="1"/>
          </p:nvCxnSpPr>
          <p:spPr>
            <a:xfrm flipH="1">
              <a:off x="4266994" y="5544722"/>
              <a:ext cx="341446" cy="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Connecteur droit 20"/>
            <p:cNvCxnSpPr/>
            <p:nvPr userDrawn="1"/>
          </p:nvCxnSpPr>
          <p:spPr>
            <a:xfrm flipH="1">
              <a:off x="5923404" y="6336739"/>
              <a:ext cx="341445" cy="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22" name="Picture 2" descr="E:\FIMATHO dossier en cours\FIMATHO nouveau logo 2018\logo FIMATHO seul\ombre\fimatho  logo jpeg sans signette 300dpi coul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617" t="6323" r="26012" b="8182"/>
          <a:stretch>
            <a:fillRect/>
          </a:stretch>
        </p:blipFill>
        <p:spPr bwMode="auto">
          <a:xfrm>
            <a:off x="14288" y="6732588"/>
            <a:ext cx="744537" cy="828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180231"/>
            <a:ext cx="10693400" cy="1260211"/>
          </a:xfrm>
        </p:spPr>
        <p:txBody>
          <a:bodyPr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56" name="Espace réservé du texte 55"/>
          <p:cNvSpPr>
            <a:spLocks noGrp="1"/>
          </p:cNvSpPr>
          <p:nvPr>
            <p:ph type="body" sz="quarter" idx="13"/>
          </p:nvPr>
        </p:nvSpPr>
        <p:spPr>
          <a:xfrm>
            <a:off x="794690" y="1893453"/>
            <a:ext cx="3255218" cy="914400"/>
          </a:xfrm>
          <a:prstGeom prst="rect">
            <a:avLst/>
          </a:prstGeom>
        </p:spPr>
        <p:txBody>
          <a:bodyPr anchor="ctr"/>
          <a:lstStyle>
            <a:lvl1pPr marL="0" indent="0" algn="just">
              <a:buNone/>
              <a:defRPr sz="2400" cap="all" baseline="0">
                <a:latin typeface="Candara" panose="020E0502030303020204" pitchFamily="34" charset="0"/>
              </a:defRPr>
            </a:lvl1pPr>
            <a:lvl2pPr marL="521528" indent="0">
              <a:buNone/>
              <a:defRPr sz="2400" cap="all" baseline="0">
                <a:latin typeface="Candara" panose="020E0502030303020204" pitchFamily="34" charset="0"/>
              </a:defRPr>
            </a:lvl2pPr>
            <a:lvl3pPr marL="1043056" indent="0">
              <a:buNone/>
              <a:defRPr sz="2400" cap="all" baseline="0">
                <a:latin typeface="Candara" panose="020E0502030303020204" pitchFamily="34" charset="0"/>
              </a:defRPr>
            </a:lvl3pPr>
            <a:lvl4pPr marL="1564584" indent="0">
              <a:buNone/>
              <a:defRPr sz="2400" cap="all" baseline="0">
                <a:latin typeface="Candara" panose="020E0502030303020204" pitchFamily="34" charset="0"/>
              </a:defRPr>
            </a:lvl4pPr>
            <a:lvl5pPr marL="2086112" indent="0">
              <a:buNone/>
              <a:defRPr sz="2400" cap="all" baseline="0">
                <a:latin typeface="Candara" panose="020E0502030303020204" pitchFamily="34" charset="0"/>
              </a:defRPr>
            </a:lvl5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5" name="Espace réservé du texte 55"/>
          <p:cNvSpPr>
            <a:spLocks noGrp="1"/>
          </p:cNvSpPr>
          <p:nvPr>
            <p:ph type="body" sz="quarter" idx="14"/>
          </p:nvPr>
        </p:nvSpPr>
        <p:spPr>
          <a:xfrm>
            <a:off x="6555978" y="2700511"/>
            <a:ext cx="3255218" cy="914400"/>
          </a:xfrm>
          <a:prstGeom prst="rect">
            <a:avLst/>
          </a:prstGeom>
        </p:spPr>
        <p:txBody>
          <a:bodyPr anchor="ctr"/>
          <a:lstStyle>
            <a:lvl1pPr marL="0" indent="0" algn="just">
              <a:buNone/>
              <a:defRPr sz="2400" cap="all" baseline="0">
                <a:latin typeface="Candara" panose="020E0502030303020204" pitchFamily="34" charset="0"/>
              </a:defRPr>
            </a:lvl1pPr>
            <a:lvl2pPr marL="521528" indent="0">
              <a:buNone/>
              <a:defRPr sz="2400" cap="all" baseline="0">
                <a:latin typeface="Candara" panose="020E0502030303020204" pitchFamily="34" charset="0"/>
              </a:defRPr>
            </a:lvl2pPr>
            <a:lvl3pPr marL="1043056" indent="0">
              <a:buNone/>
              <a:defRPr sz="2400" cap="all" baseline="0">
                <a:latin typeface="Candara" panose="020E0502030303020204" pitchFamily="34" charset="0"/>
              </a:defRPr>
            </a:lvl3pPr>
            <a:lvl4pPr marL="1564584" indent="0">
              <a:buNone/>
              <a:defRPr sz="2400" cap="all" baseline="0">
                <a:latin typeface="Candara" panose="020E0502030303020204" pitchFamily="34" charset="0"/>
              </a:defRPr>
            </a:lvl4pPr>
            <a:lvl5pPr marL="2086112" indent="0">
              <a:buNone/>
              <a:defRPr sz="2400" cap="all" baseline="0">
                <a:latin typeface="Candara" panose="020E0502030303020204" pitchFamily="34" charset="0"/>
              </a:defRPr>
            </a:lvl5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6" name="Espace réservé du texte 55"/>
          <p:cNvSpPr>
            <a:spLocks noGrp="1"/>
          </p:cNvSpPr>
          <p:nvPr>
            <p:ph type="body" sz="quarter" idx="15"/>
          </p:nvPr>
        </p:nvSpPr>
        <p:spPr>
          <a:xfrm>
            <a:off x="794690" y="3492599"/>
            <a:ext cx="3255218" cy="914400"/>
          </a:xfrm>
          <a:prstGeom prst="rect">
            <a:avLst/>
          </a:prstGeom>
        </p:spPr>
        <p:txBody>
          <a:bodyPr anchor="ctr"/>
          <a:lstStyle>
            <a:lvl1pPr marL="0" indent="0" algn="just">
              <a:buNone/>
              <a:defRPr sz="2400" cap="all" baseline="0">
                <a:latin typeface="Candara" panose="020E0502030303020204" pitchFamily="34" charset="0"/>
              </a:defRPr>
            </a:lvl1pPr>
            <a:lvl2pPr marL="521528" indent="0">
              <a:buNone/>
              <a:defRPr sz="2400" cap="all" baseline="0">
                <a:latin typeface="Candara" panose="020E0502030303020204" pitchFamily="34" charset="0"/>
              </a:defRPr>
            </a:lvl2pPr>
            <a:lvl3pPr marL="1043056" indent="0">
              <a:buNone/>
              <a:defRPr sz="2400" cap="all" baseline="0">
                <a:latin typeface="Candara" panose="020E0502030303020204" pitchFamily="34" charset="0"/>
              </a:defRPr>
            </a:lvl3pPr>
            <a:lvl4pPr marL="1564584" indent="0">
              <a:buNone/>
              <a:defRPr sz="2400" cap="all" baseline="0">
                <a:latin typeface="Candara" panose="020E0502030303020204" pitchFamily="34" charset="0"/>
              </a:defRPr>
            </a:lvl4pPr>
            <a:lvl5pPr marL="2086112" indent="0">
              <a:buNone/>
              <a:defRPr sz="2400" cap="all" baseline="0">
                <a:latin typeface="Candara" panose="020E0502030303020204" pitchFamily="34" charset="0"/>
              </a:defRPr>
            </a:lvl5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7" name="Espace réservé du texte 55"/>
          <p:cNvSpPr>
            <a:spLocks noGrp="1"/>
          </p:cNvSpPr>
          <p:nvPr>
            <p:ph type="body" sz="quarter" idx="16"/>
          </p:nvPr>
        </p:nvSpPr>
        <p:spPr>
          <a:xfrm>
            <a:off x="6555978" y="4284687"/>
            <a:ext cx="3255218" cy="914400"/>
          </a:xfrm>
          <a:prstGeom prst="rect">
            <a:avLst/>
          </a:prstGeom>
        </p:spPr>
        <p:txBody>
          <a:bodyPr anchor="ctr"/>
          <a:lstStyle>
            <a:lvl1pPr marL="0" indent="0" algn="just">
              <a:buNone/>
              <a:defRPr sz="2400" cap="all" baseline="0">
                <a:latin typeface="Candara" panose="020E0502030303020204" pitchFamily="34" charset="0"/>
              </a:defRPr>
            </a:lvl1pPr>
            <a:lvl2pPr marL="521528" indent="0">
              <a:buNone/>
              <a:defRPr sz="2400" cap="all" baseline="0">
                <a:latin typeface="Candara" panose="020E0502030303020204" pitchFamily="34" charset="0"/>
              </a:defRPr>
            </a:lvl2pPr>
            <a:lvl3pPr marL="1043056" indent="0">
              <a:buNone/>
              <a:defRPr sz="2400" cap="all" baseline="0">
                <a:latin typeface="Candara" panose="020E0502030303020204" pitchFamily="34" charset="0"/>
              </a:defRPr>
            </a:lvl3pPr>
            <a:lvl4pPr marL="1564584" indent="0">
              <a:buNone/>
              <a:defRPr sz="2400" cap="all" baseline="0">
                <a:latin typeface="Candara" panose="020E0502030303020204" pitchFamily="34" charset="0"/>
              </a:defRPr>
            </a:lvl4pPr>
            <a:lvl5pPr marL="2086112" indent="0">
              <a:buNone/>
              <a:defRPr sz="2400" cap="all" baseline="0">
                <a:latin typeface="Candara" panose="020E0502030303020204" pitchFamily="34" charset="0"/>
              </a:defRPr>
            </a:lvl5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8" name="Espace réservé du texte 55"/>
          <p:cNvSpPr>
            <a:spLocks noGrp="1"/>
          </p:cNvSpPr>
          <p:nvPr>
            <p:ph type="body" sz="quarter" idx="17"/>
          </p:nvPr>
        </p:nvSpPr>
        <p:spPr>
          <a:xfrm>
            <a:off x="794690" y="5078618"/>
            <a:ext cx="3255218" cy="914400"/>
          </a:xfrm>
          <a:prstGeom prst="rect">
            <a:avLst/>
          </a:prstGeom>
        </p:spPr>
        <p:txBody>
          <a:bodyPr anchor="ctr"/>
          <a:lstStyle>
            <a:lvl1pPr marL="0" indent="0" algn="just">
              <a:buNone/>
              <a:defRPr sz="2400" cap="all" baseline="0">
                <a:latin typeface="Candara" panose="020E0502030303020204" pitchFamily="34" charset="0"/>
              </a:defRPr>
            </a:lvl1pPr>
            <a:lvl2pPr marL="521528" indent="0">
              <a:buNone/>
              <a:defRPr sz="2400" cap="all" baseline="0">
                <a:latin typeface="Candara" panose="020E0502030303020204" pitchFamily="34" charset="0"/>
              </a:defRPr>
            </a:lvl2pPr>
            <a:lvl3pPr marL="1043056" indent="0">
              <a:buNone/>
              <a:defRPr sz="2400" cap="all" baseline="0">
                <a:latin typeface="Candara" panose="020E0502030303020204" pitchFamily="34" charset="0"/>
              </a:defRPr>
            </a:lvl3pPr>
            <a:lvl4pPr marL="1564584" indent="0">
              <a:buNone/>
              <a:defRPr sz="2400" cap="all" baseline="0">
                <a:latin typeface="Candara" panose="020E0502030303020204" pitchFamily="34" charset="0"/>
              </a:defRPr>
            </a:lvl4pPr>
            <a:lvl5pPr marL="2086112" indent="0">
              <a:buNone/>
              <a:defRPr sz="2400" cap="all" baseline="0">
                <a:latin typeface="Candara" panose="020E0502030303020204" pitchFamily="34" charset="0"/>
              </a:defRPr>
            </a:lvl5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9" name="Espace réservé du texte 55"/>
          <p:cNvSpPr>
            <a:spLocks noGrp="1"/>
          </p:cNvSpPr>
          <p:nvPr>
            <p:ph type="body" sz="quarter" idx="18"/>
          </p:nvPr>
        </p:nvSpPr>
        <p:spPr>
          <a:xfrm>
            <a:off x="6555978" y="5868863"/>
            <a:ext cx="3255218" cy="914400"/>
          </a:xfrm>
          <a:prstGeom prst="rect">
            <a:avLst/>
          </a:prstGeom>
        </p:spPr>
        <p:txBody>
          <a:bodyPr anchor="ctr"/>
          <a:lstStyle>
            <a:lvl1pPr marL="0" indent="0" algn="just">
              <a:buNone/>
              <a:defRPr sz="2400" cap="all" baseline="0">
                <a:latin typeface="Candara" panose="020E0502030303020204" pitchFamily="34" charset="0"/>
              </a:defRPr>
            </a:lvl1pPr>
            <a:lvl2pPr marL="521528" indent="0">
              <a:buNone/>
              <a:defRPr sz="2400" cap="all" baseline="0">
                <a:latin typeface="Candara" panose="020E0502030303020204" pitchFamily="34" charset="0"/>
              </a:defRPr>
            </a:lvl2pPr>
            <a:lvl3pPr marL="1043056" indent="0">
              <a:buNone/>
              <a:defRPr sz="2400" cap="all" baseline="0">
                <a:latin typeface="Candara" panose="020E0502030303020204" pitchFamily="34" charset="0"/>
              </a:defRPr>
            </a:lvl3pPr>
            <a:lvl4pPr marL="1564584" indent="0">
              <a:buNone/>
              <a:defRPr sz="2400" cap="all" baseline="0">
                <a:latin typeface="Candara" panose="020E0502030303020204" pitchFamily="34" charset="0"/>
              </a:defRPr>
            </a:lvl4pPr>
            <a:lvl5pPr marL="2086112" indent="0">
              <a:buNone/>
              <a:defRPr sz="2400" cap="all" baseline="0">
                <a:latin typeface="Candara" panose="020E0502030303020204" pitchFamily="34" charset="0"/>
              </a:defRPr>
            </a:lvl5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3" name="Espace réservé de la date 6"/>
          <p:cNvSpPr>
            <a:spLocks noGrp="1"/>
          </p:cNvSpPr>
          <p:nvPr>
            <p:ph type="dt" sz="half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24" name="Espace réservé du numéro de diapositive 8"/>
          <p:cNvSpPr>
            <a:spLocks noGrp="1"/>
          </p:cNvSpPr>
          <p:nvPr>
            <p:ph type="sldNum" sz="quarter" idx="2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B2AA9DF-9C92-4476-A4E3-9A96E525D6CF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14125982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itre seul">
  <p:cSld name="5_Titre seul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8"/>
          <p:cNvSpPr txBox="1">
            <a:spLocks noGrp="1"/>
          </p:cNvSpPr>
          <p:nvPr>
            <p:ph type="body" idx="1"/>
          </p:nvPr>
        </p:nvSpPr>
        <p:spPr>
          <a:xfrm>
            <a:off x="177806" y="347675"/>
            <a:ext cx="10337789" cy="91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r" rtl="0">
              <a:spcBef>
                <a:spcPts val="72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None/>
              <a:defRPr sz="3600" b="1" i="0" u="none" strike="noStrike" cap="small">
                <a:solidFill>
                  <a:schemeClr val="lt1"/>
                </a:solidFill>
                <a:latin typeface="Candara"/>
                <a:ea typeface="Candara"/>
                <a:cs typeface="Candara"/>
                <a:sym typeface="Candara"/>
              </a:defRPr>
            </a:lvl1pPr>
            <a:lvl2pPr marL="914400" marR="0" lvl="1" indent="-2286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Noto Sans Symbols"/>
              <a:buNone/>
              <a:defRPr sz="2800" b="0" i="0" u="none" strike="noStrike" cap="non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2pPr>
            <a:lvl3pPr marL="1371600" marR="0" lvl="2" indent="-2286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None/>
              <a:defRPr sz="2400" b="0" i="0" u="none" strike="noStrike" cap="non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3pPr>
            <a:lvl4pPr marL="1828800" marR="0" lvl="3" indent="-228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4pPr>
            <a:lvl5pPr marL="2286000" marR="0" lvl="4" indent="-228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5pPr>
            <a:lvl6pPr marL="2743200" marR="0" lvl="5" indent="-374650" algn="l" rtl="0">
              <a:spcBef>
                <a:spcPts val="46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Arial"/>
              <a:buChar char="•"/>
              <a:defRPr sz="2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74650" algn="l" rtl="0">
              <a:spcBef>
                <a:spcPts val="46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Arial"/>
              <a:buChar char="•"/>
              <a:defRPr sz="2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74650" algn="l" rtl="0">
              <a:spcBef>
                <a:spcPts val="46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Arial"/>
              <a:buChar char="•"/>
              <a:defRPr sz="2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74650" algn="l" rtl="0">
              <a:spcBef>
                <a:spcPts val="46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Arial"/>
              <a:buChar char="•"/>
              <a:defRPr sz="2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5" name="Google Shape;45;p8"/>
          <p:cNvSpPr txBox="1">
            <a:spLocks noGrp="1"/>
          </p:cNvSpPr>
          <p:nvPr>
            <p:ph type="body" idx="2"/>
          </p:nvPr>
        </p:nvSpPr>
        <p:spPr>
          <a:xfrm>
            <a:off x="162124" y="1476375"/>
            <a:ext cx="10369152" cy="2875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marR="0" lvl="0" indent="-228600" algn="r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1" i="1" u="none" strike="noStrike" cap="small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1pPr>
            <a:lvl2pPr marL="914400" marR="0" lvl="1" indent="-2286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Noto Sans Symbols"/>
              <a:buNone/>
              <a:defRPr sz="28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2pPr>
            <a:lvl3pPr marL="1371600" marR="0" lvl="2" indent="-2286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None/>
              <a:defRPr sz="24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3pPr>
            <a:lvl4pPr marL="1828800" marR="0" lvl="3" indent="-228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4pPr>
            <a:lvl5pPr marL="2286000" marR="0" lvl="4" indent="-228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5pPr>
            <a:lvl6pPr marL="2743200" marR="0" lvl="5" indent="-374650" algn="l" rtl="0">
              <a:spcBef>
                <a:spcPts val="46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Arial"/>
              <a:buChar char="•"/>
              <a:defRPr sz="2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74650" algn="l" rtl="0">
              <a:spcBef>
                <a:spcPts val="46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Arial"/>
              <a:buChar char="•"/>
              <a:defRPr sz="2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74650" algn="l" rtl="0">
              <a:spcBef>
                <a:spcPts val="46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Arial"/>
              <a:buChar char="•"/>
              <a:defRPr sz="2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74650" algn="l" rtl="0">
              <a:spcBef>
                <a:spcPts val="46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Arial"/>
              <a:buChar char="•"/>
              <a:defRPr sz="2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6;p8"/>
          <p:cNvSpPr txBox="1">
            <a:spLocks noGrp="1"/>
          </p:cNvSpPr>
          <p:nvPr>
            <p:ph type="sldNum" idx="10"/>
          </p:nvPr>
        </p:nvSpPr>
        <p:spPr>
          <a:xfrm>
            <a:off x="9955213" y="7021513"/>
            <a:ext cx="550862" cy="401637"/>
          </a:xfrm>
        </p:spPr>
        <p:txBody>
          <a:bodyPr lIns="104300" tIns="52150" rIns="104300" bIns="52150">
            <a:noAutofit/>
          </a:bodyPr>
          <a:lstStyle>
            <a:lvl1pPr>
              <a:buClr>
                <a:srgbClr val="9B9C9D"/>
              </a:buClr>
              <a:buSzPts val="1200"/>
              <a:buFont typeface="Quattrocento Sans"/>
              <a:buNone/>
              <a:defRPr smtClean="0">
                <a:latin typeface="Quattrocento Sans"/>
                <a:ea typeface="Quattrocento Sans"/>
                <a:cs typeface="Quattrocento Sans"/>
                <a:sym typeface="Quattrocento Sans"/>
              </a:defRPr>
            </a:lvl1pPr>
          </a:lstStyle>
          <a:p>
            <a:pPr>
              <a:defRPr/>
            </a:pPr>
            <a:fld id="{5BC53727-D287-4785-9E31-673902C4E740}" type="slidenum">
              <a:rPr lang="en-US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1665472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ommai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Hexagone 7"/>
          <p:cNvSpPr/>
          <p:nvPr userDrawn="1"/>
        </p:nvSpPr>
        <p:spPr>
          <a:xfrm rot="5400000">
            <a:off x="4572000" y="2089151"/>
            <a:ext cx="936625" cy="863600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043056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9" name="Hexagone 8"/>
          <p:cNvSpPr/>
          <p:nvPr userDrawn="1"/>
        </p:nvSpPr>
        <p:spPr>
          <a:xfrm rot="5400000">
            <a:off x="5023644" y="2880519"/>
            <a:ext cx="935038" cy="863600"/>
          </a:xfrm>
          <a:prstGeom prst="hexagon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043056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10" name="Hexagone 9"/>
          <p:cNvSpPr/>
          <p:nvPr userDrawn="1"/>
        </p:nvSpPr>
        <p:spPr>
          <a:xfrm rot="5400000">
            <a:off x="4572794" y="3672682"/>
            <a:ext cx="935037" cy="863600"/>
          </a:xfrm>
          <a:prstGeom prst="hexagon">
            <a:avLst/>
          </a:prstGeom>
          <a:solidFill>
            <a:srgbClr val="C8368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043056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11" name="Hexagone 10"/>
          <p:cNvSpPr/>
          <p:nvPr userDrawn="1"/>
        </p:nvSpPr>
        <p:spPr>
          <a:xfrm rot="5400000">
            <a:off x="5023644" y="4464844"/>
            <a:ext cx="935038" cy="863600"/>
          </a:xfrm>
          <a:prstGeom prst="hexagon">
            <a:avLst/>
          </a:prstGeom>
          <a:solidFill>
            <a:srgbClr val="08A1D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043056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12" name="Hexagone 11"/>
          <p:cNvSpPr/>
          <p:nvPr userDrawn="1"/>
        </p:nvSpPr>
        <p:spPr>
          <a:xfrm rot="5400000">
            <a:off x="4572794" y="5257007"/>
            <a:ext cx="935037" cy="863600"/>
          </a:xfrm>
          <a:prstGeom prst="hexagon">
            <a:avLst/>
          </a:prstGeom>
          <a:solidFill>
            <a:srgbClr val="F08A2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043056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cxnSp>
        <p:nvCxnSpPr>
          <p:cNvPr id="13" name="Connecteur droit 12"/>
          <p:cNvCxnSpPr/>
          <p:nvPr userDrawn="1"/>
        </p:nvCxnSpPr>
        <p:spPr>
          <a:xfrm flipH="1">
            <a:off x="4267200" y="2520950"/>
            <a:ext cx="341313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cteur droit 13"/>
          <p:cNvCxnSpPr/>
          <p:nvPr userDrawn="1"/>
        </p:nvCxnSpPr>
        <p:spPr>
          <a:xfrm flipH="1">
            <a:off x="5922963" y="3313113"/>
            <a:ext cx="341312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cteur droit 14"/>
          <p:cNvCxnSpPr/>
          <p:nvPr userDrawn="1"/>
        </p:nvCxnSpPr>
        <p:spPr>
          <a:xfrm flipH="1">
            <a:off x="4248150" y="4105275"/>
            <a:ext cx="341313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15"/>
          <p:cNvCxnSpPr/>
          <p:nvPr userDrawn="1"/>
        </p:nvCxnSpPr>
        <p:spPr>
          <a:xfrm flipH="1">
            <a:off x="5922963" y="4897438"/>
            <a:ext cx="341312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cteur droit 16"/>
          <p:cNvCxnSpPr/>
          <p:nvPr userDrawn="1"/>
        </p:nvCxnSpPr>
        <p:spPr>
          <a:xfrm flipH="1">
            <a:off x="4267200" y="5689600"/>
            <a:ext cx="341313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8" name="Picture 2" descr="E:\FIMATHO dossier en cours\FIMATHO nouveau logo 2018\logo FIMATHO seul\ombre\fimatho  logo jpeg sans signette 300dpi coul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617" t="6323" r="26012" b="8182"/>
          <a:stretch>
            <a:fillRect/>
          </a:stretch>
        </p:blipFill>
        <p:spPr bwMode="auto">
          <a:xfrm>
            <a:off x="14288" y="6732588"/>
            <a:ext cx="744537" cy="828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180231"/>
            <a:ext cx="10693400" cy="1260211"/>
          </a:xfrm>
        </p:spPr>
        <p:txBody>
          <a:bodyPr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56" name="Espace réservé du texte 55"/>
          <p:cNvSpPr>
            <a:spLocks noGrp="1"/>
          </p:cNvSpPr>
          <p:nvPr>
            <p:ph type="body" sz="quarter" idx="13"/>
          </p:nvPr>
        </p:nvSpPr>
        <p:spPr>
          <a:xfrm>
            <a:off x="794690" y="2037469"/>
            <a:ext cx="3255218" cy="914400"/>
          </a:xfrm>
          <a:prstGeom prst="rect">
            <a:avLst/>
          </a:prstGeom>
        </p:spPr>
        <p:txBody>
          <a:bodyPr anchor="ctr"/>
          <a:lstStyle>
            <a:lvl1pPr marL="0" indent="0" algn="just">
              <a:buNone/>
              <a:defRPr sz="2400" cap="all" baseline="0">
                <a:latin typeface="Candara" panose="020E0502030303020204" pitchFamily="34" charset="0"/>
              </a:defRPr>
            </a:lvl1pPr>
            <a:lvl2pPr marL="521528" indent="0">
              <a:buNone/>
              <a:defRPr sz="2400" cap="all" baseline="0">
                <a:latin typeface="Candara" panose="020E0502030303020204" pitchFamily="34" charset="0"/>
              </a:defRPr>
            </a:lvl2pPr>
            <a:lvl3pPr marL="1043056" indent="0">
              <a:buNone/>
              <a:defRPr sz="2400" cap="all" baseline="0">
                <a:latin typeface="Candara" panose="020E0502030303020204" pitchFamily="34" charset="0"/>
              </a:defRPr>
            </a:lvl3pPr>
            <a:lvl4pPr marL="1564584" indent="0">
              <a:buNone/>
              <a:defRPr sz="2400" cap="all" baseline="0">
                <a:latin typeface="Candara" panose="020E0502030303020204" pitchFamily="34" charset="0"/>
              </a:defRPr>
            </a:lvl4pPr>
            <a:lvl5pPr marL="2086112" indent="0">
              <a:buNone/>
              <a:defRPr sz="2400" cap="all" baseline="0">
                <a:latin typeface="Candara" panose="020E0502030303020204" pitchFamily="34" charset="0"/>
              </a:defRPr>
            </a:lvl5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5" name="Espace réservé du texte 55"/>
          <p:cNvSpPr>
            <a:spLocks noGrp="1"/>
          </p:cNvSpPr>
          <p:nvPr>
            <p:ph type="body" sz="quarter" idx="14"/>
          </p:nvPr>
        </p:nvSpPr>
        <p:spPr>
          <a:xfrm>
            <a:off x="6555978" y="2844527"/>
            <a:ext cx="3255218" cy="914400"/>
          </a:xfrm>
          <a:prstGeom prst="rect">
            <a:avLst/>
          </a:prstGeom>
        </p:spPr>
        <p:txBody>
          <a:bodyPr anchor="ctr"/>
          <a:lstStyle>
            <a:lvl1pPr marL="0" indent="0" algn="just">
              <a:buNone/>
              <a:defRPr sz="2400" cap="all" baseline="0">
                <a:latin typeface="Candara" panose="020E0502030303020204" pitchFamily="34" charset="0"/>
              </a:defRPr>
            </a:lvl1pPr>
            <a:lvl2pPr marL="521528" indent="0">
              <a:buNone/>
              <a:defRPr sz="2400" cap="all" baseline="0">
                <a:latin typeface="Candara" panose="020E0502030303020204" pitchFamily="34" charset="0"/>
              </a:defRPr>
            </a:lvl2pPr>
            <a:lvl3pPr marL="1043056" indent="0">
              <a:buNone/>
              <a:defRPr sz="2400" cap="all" baseline="0">
                <a:latin typeface="Candara" panose="020E0502030303020204" pitchFamily="34" charset="0"/>
              </a:defRPr>
            </a:lvl3pPr>
            <a:lvl4pPr marL="1564584" indent="0">
              <a:buNone/>
              <a:defRPr sz="2400" cap="all" baseline="0">
                <a:latin typeface="Candara" panose="020E0502030303020204" pitchFamily="34" charset="0"/>
              </a:defRPr>
            </a:lvl4pPr>
            <a:lvl5pPr marL="2086112" indent="0">
              <a:buNone/>
              <a:defRPr sz="2400" cap="all" baseline="0">
                <a:latin typeface="Candara" panose="020E0502030303020204" pitchFamily="34" charset="0"/>
              </a:defRPr>
            </a:lvl5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6" name="Espace réservé du texte 55"/>
          <p:cNvSpPr>
            <a:spLocks noGrp="1"/>
          </p:cNvSpPr>
          <p:nvPr>
            <p:ph type="body" sz="quarter" idx="15"/>
          </p:nvPr>
        </p:nvSpPr>
        <p:spPr>
          <a:xfrm>
            <a:off x="794690" y="3636615"/>
            <a:ext cx="3255218" cy="914400"/>
          </a:xfrm>
          <a:prstGeom prst="rect">
            <a:avLst/>
          </a:prstGeom>
        </p:spPr>
        <p:txBody>
          <a:bodyPr anchor="ctr"/>
          <a:lstStyle>
            <a:lvl1pPr marL="0" indent="0" algn="just">
              <a:buNone/>
              <a:defRPr sz="2400" cap="all" baseline="0">
                <a:latin typeface="Candara" panose="020E0502030303020204" pitchFamily="34" charset="0"/>
              </a:defRPr>
            </a:lvl1pPr>
            <a:lvl2pPr marL="521528" indent="0">
              <a:buNone/>
              <a:defRPr sz="2400" cap="all" baseline="0">
                <a:latin typeface="Candara" panose="020E0502030303020204" pitchFamily="34" charset="0"/>
              </a:defRPr>
            </a:lvl2pPr>
            <a:lvl3pPr marL="1043056" indent="0">
              <a:buNone/>
              <a:defRPr sz="2400" cap="all" baseline="0">
                <a:latin typeface="Candara" panose="020E0502030303020204" pitchFamily="34" charset="0"/>
              </a:defRPr>
            </a:lvl3pPr>
            <a:lvl4pPr marL="1564584" indent="0">
              <a:buNone/>
              <a:defRPr sz="2400" cap="all" baseline="0">
                <a:latin typeface="Candara" panose="020E0502030303020204" pitchFamily="34" charset="0"/>
              </a:defRPr>
            </a:lvl4pPr>
            <a:lvl5pPr marL="2086112" indent="0">
              <a:buNone/>
              <a:defRPr sz="2400" cap="all" baseline="0">
                <a:latin typeface="Candara" panose="020E0502030303020204" pitchFamily="34" charset="0"/>
              </a:defRPr>
            </a:lvl5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7" name="Espace réservé du texte 55"/>
          <p:cNvSpPr>
            <a:spLocks noGrp="1"/>
          </p:cNvSpPr>
          <p:nvPr>
            <p:ph type="body" sz="quarter" idx="16"/>
          </p:nvPr>
        </p:nvSpPr>
        <p:spPr>
          <a:xfrm>
            <a:off x="6555978" y="4428703"/>
            <a:ext cx="3255218" cy="914400"/>
          </a:xfrm>
          <a:prstGeom prst="rect">
            <a:avLst/>
          </a:prstGeom>
        </p:spPr>
        <p:txBody>
          <a:bodyPr anchor="ctr"/>
          <a:lstStyle>
            <a:lvl1pPr marL="0" indent="0" algn="just">
              <a:buNone/>
              <a:defRPr sz="2400" cap="all" baseline="0">
                <a:latin typeface="Candara" panose="020E0502030303020204" pitchFamily="34" charset="0"/>
              </a:defRPr>
            </a:lvl1pPr>
            <a:lvl2pPr marL="521528" indent="0">
              <a:buNone/>
              <a:defRPr sz="2400" cap="all" baseline="0">
                <a:latin typeface="Candara" panose="020E0502030303020204" pitchFamily="34" charset="0"/>
              </a:defRPr>
            </a:lvl2pPr>
            <a:lvl3pPr marL="1043056" indent="0">
              <a:buNone/>
              <a:defRPr sz="2400" cap="all" baseline="0">
                <a:latin typeface="Candara" panose="020E0502030303020204" pitchFamily="34" charset="0"/>
              </a:defRPr>
            </a:lvl3pPr>
            <a:lvl4pPr marL="1564584" indent="0">
              <a:buNone/>
              <a:defRPr sz="2400" cap="all" baseline="0">
                <a:latin typeface="Candara" panose="020E0502030303020204" pitchFamily="34" charset="0"/>
              </a:defRPr>
            </a:lvl4pPr>
            <a:lvl5pPr marL="2086112" indent="0">
              <a:buNone/>
              <a:defRPr sz="2400" cap="all" baseline="0">
                <a:latin typeface="Candara" panose="020E0502030303020204" pitchFamily="34" charset="0"/>
              </a:defRPr>
            </a:lvl5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8" name="Espace réservé du texte 55"/>
          <p:cNvSpPr>
            <a:spLocks noGrp="1"/>
          </p:cNvSpPr>
          <p:nvPr>
            <p:ph type="body" sz="quarter" idx="17"/>
          </p:nvPr>
        </p:nvSpPr>
        <p:spPr>
          <a:xfrm>
            <a:off x="794690" y="5222634"/>
            <a:ext cx="3255218" cy="914400"/>
          </a:xfrm>
          <a:prstGeom prst="rect">
            <a:avLst/>
          </a:prstGeom>
        </p:spPr>
        <p:txBody>
          <a:bodyPr anchor="ctr"/>
          <a:lstStyle>
            <a:lvl1pPr marL="0" indent="0" algn="just">
              <a:buNone/>
              <a:defRPr sz="2400" cap="all" baseline="0">
                <a:latin typeface="Candara" panose="020E0502030303020204" pitchFamily="34" charset="0"/>
              </a:defRPr>
            </a:lvl1pPr>
            <a:lvl2pPr marL="521528" indent="0">
              <a:buNone/>
              <a:defRPr sz="2400" cap="all" baseline="0">
                <a:latin typeface="Candara" panose="020E0502030303020204" pitchFamily="34" charset="0"/>
              </a:defRPr>
            </a:lvl2pPr>
            <a:lvl3pPr marL="1043056" indent="0">
              <a:buNone/>
              <a:defRPr sz="2400" cap="all" baseline="0">
                <a:latin typeface="Candara" panose="020E0502030303020204" pitchFamily="34" charset="0"/>
              </a:defRPr>
            </a:lvl3pPr>
            <a:lvl4pPr marL="1564584" indent="0">
              <a:buNone/>
              <a:defRPr sz="2400" cap="all" baseline="0">
                <a:latin typeface="Candara" panose="020E0502030303020204" pitchFamily="34" charset="0"/>
              </a:defRPr>
            </a:lvl4pPr>
            <a:lvl5pPr marL="2086112" indent="0">
              <a:buNone/>
              <a:defRPr sz="2400" cap="all" baseline="0">
                <a:latin typeface="Candara" panose="020E0502030303020204" pitchFamily="34" charset="0"/>
              </a:defRPr>
            </a:lvl5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9" name="Espace réservé de la date 6"/>
          <p:cNvSpPr>
            <a:spLocks noGrp="1"/>
          </p:cNvSpPr>
          <p:nvPr>
            <p:ph type="dt" sz="half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20" name="Espace réservé du numéro de diapositive 8"/>
          <p:cNvSpPr>
            <a:spLocks noGrp="1"/>
          </p:cNvSpPr>
          <p:nvPr>
            <p:ph type="sldNum" sz="quarter" idx="19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D679BBC-D4C7-42C5-AFA3-C2981E776470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1978485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ommai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Hexagone 6"/>
          <p:cNvSpPr/>
          <p:nvPr userDrawn="1"/>
        </p:nvSpPr>
        <p:spPr>
          <a:xfrm rot="5400000">
            <a:off x="4572000" y="2520951"/>
            <a:ext cx="936625" cy="863600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043056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8" name="Hexagone 7"/>
          <p:cNvSpPr/>
          <p:nvPr userDrawn="1"/>
        </p:nvSpPr>
        <p:spPr>
          <a:xfrm rot="5400000">
            <a:off x="5022850" y="3313113"/>
            <a:ext cx="936625" cy="863600"/>
          </a:xfrm>
          <a:prstGeom prst="hexagon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043056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9" name="Hexagone 8"/>
          <p:cNvSpPr/>
          <p:nvPr userDrawn="1"/>
        </p:nvSpPr>
        <p:spPr>
          <a:xfrm rot="5400000">
            <a:off x="4572000" y="4105276"/>
            <a:ext cx="936625" cy="863600"/>
          </a:xfrm>
          <a:prstGeom prst="hexagon">
            <a:avLst/>
          </a:prstGeom>
          <a:solidFill>
            <a:srgbClr val="C8368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043056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10" name="Hexagone 9"/>
          <p:cNvSpPr/>
          <p:nvPr userDrawn="1"/>
        </p:nvSpPr>
        <p:spPr>
          <a:xfrm rot="5400000">
            <a:off x="5022850" y="4897438"/>
            <a:ext cx="936625" cy="863600"/>
          </a:xfrm>
          <a:prstGeom prst="hexagon">
            <a:avLst/>
          </a:prstGeom>
          <a:solidFill>
            <a:srgbClr val="08A1D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043056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cxnSp>
        <p:nvCxnSpPr>
          <p:cNvPr id="11" name="Connecteur droit 10"/>
          <p:cNvCxnSpPr/>
          <p:nvPr userDrawn="1"/>
        </p:nvCxnSpPr>
        <p:spPr>
          <a:xfrm flipH="1">
            <a:off x="4267200" y="2952750"/>
            <a:ext cx="341313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11"/>
          <p:cNvCxnSpPr/>
          <p:nvPr userDrawn="1"/>
        </p:nvCxnSpPr>
        <p:spPr>
          <a:xfrm flipH="1">
            <a:off x="5922963" y="3744913"/>
            <a:ext cx="341312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cteur droit 12"/>
          <p:cNvCxnSpPr/>
          <p:nvPr userDrawn="1"/>
        </p:nvCxnSpPr>
        <p:spPr>
          <a:xfrm flipH="1">
            <a:off x="4248150" y="4537075"/>
            <a:ext cx="341313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cteur droit 13"/>
          <p:cNvCxnSpPr/>
          <p:nvPr userDrawn="1"/>
        </p:nvCxnSpPr>
        <p:spPr>
          <a:xfrm flipH="1">
            <a:off x="5922963" y="5329238"/>
            <a:ext cx="341312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Picture 2" descr="E:\FIMATHO dossier en cours\FIMATHO nouveau logo 2018\logo FIMATHO seul\ombre\fimatho  logo jpeg sans signette 300dpi coul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617" t="6323" r="26012" b="8182"/>
          <a:stretch>
            <a:fillRect/>
          </a:stretch>
        </p:blipFill>
        <p:spPr bwMode="auto">
          <a:xfrm>
            <a:off x="14288" y="6732588"/>
            <a:ext cx="744537" cy="828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180231"/>
            <a:ext cx="10693400" cy="1260211"/>
          </a:xfrm>
        </p:spPr>
        <p:txBody>
          <a:bodyPr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56" name="Espace réservé du texte 55"/>
          <p:cNvSpPr>
            <a:spLocks noGrp="1"/>
          </p:cNvSpPr>
          <p:nvPr>
            <p:ph type="body" sz="quarter" idx="13"/>
          </p:nvPr>
        </p:nvSpPr>
        <p:spPr>
          <a:xfrm>
            <a:off x="794690" y="2469517"/>
            <a:ext cx="3255218" cy="914400"/>
          </a:xfrm>
          <a:prstGeom prst="rect">
            <a:avLst/>
          </a:prstGeom>
        </p:spPr>
        <p:txBody>
          <a:bodyPr anchor="ctr"/>
          <a:lstStyle>
            <a:lvl1pPr marL="0" indent="0" algn="just">
              <a:buNone/>
              <a:defRPr sz="2400" cap="all" baseline="0">
                <a:latin typeface="Candara" panose="020E0502030303020204" pitchFamily="34" charset="0"/>
              </a:defRPr>
            </a:lvl1pPr>
            <a:lvl2pPr marL="521528" indent="0">
              <a:buNone/>
              <a:defRPr sz="2400" cap="all" baseline="0">
                <a:latin typeface="Candara" panose="020E0502030303020204" pitchFamily="34" charset="0"/>
              </a:defRPr>
            </a:lvl2pPr>
            <a:lvl3pPr marL="1043056" indent="0">
              <a:buNone/>
              <a:defRPr sz="2400" cap="all" baseline="0">
                <a:latin typeface="Candara" panose="020E0502030303020204" pitchFamily="34" charset="0"/>
              </a:defRPr>
            </a:lvl3pPr>
            <a:lvl4pPr marL="1564584" indent="0">
              <a:buNone/>
              <a:defRPr sz="2400" cap="all" baseline="0">
                <a:latin typeface="Candara" panose="020E0502030303020204" pitchFamily="34" charset="0"/>
              </a:defRPr>
            </a:lvl4pPr>
            <a:lvl5pPr marL="2086112" indent="0">
              <a:buNone/>
              <a:defRPr sz="2400" cap="all" baseline="0">
                <a:latin typeface="Candara" panose="020E0502030303020204" pitchFamily="34" charset="0"/>
              </a:defRPr>
            </a:lvl5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5" name="Espace réservé du texte 55"/>
          <p:cNvSpPr>
            <a:spLocks noGrp="1"/>
          </p:cNvSpPr>
          <p:nvPr>
            <p:ph type="body" sz="quarter" idx="14"/>
          </p:nvPr>
        </p:nvSpPr>
        <p:spPr>
          <a:xfrm>
            <a:off x="6555978" y="3276575"/>
            <a:ext cx="3255218" cy="914400"/>
          </a:xfrm>
          <a:prstGeom prst="rect">
            <a:avLst/>
          </a:prstGeom>
        </p:spPr>
        <p:txBody>
          <a:bodyPr anchor="ctr"/>
          <a:lstStyle>
            <a:lvl1pPr marL="0" indent="0" algn="just">
              <a:buNone/>
              <a:defRPr sz="2400" cap="all" baseline="0">
                <a:latin typeface="Candara" panose="020E0502030303020204" pitchFamily="34" charset="0"/>
              </a:defRPr>
            </a:lvl1pPr>
            <a:lvl2pPr marL="521528" indent="0">
              <a:buNone/>
              <a:defRPr sz="2400" cap="all" baseline="0">
                <a:latin typeface="Candara" panose="020E0502030303020204" pitchFamily="34" charset="0"/>
              </a:defRPr>
            </a:lvl2pPr>
            <a:lvl3pPr marL="1043056" indent="0">
              <a:buNone/>
              <a:defRPr sz="2400" cap="all" baseline="0">
                <a:latin typeface="Candara" panose="020E0502030303020204" pitchFamily="34" charset="0"/>
              </a:defRPr>
            </a:lvl3pPr>
            <a:lvl4pPr marL="1564584" indent="0">
              <a:buNone/>
              <a:defRPr sz="2400" cap="all" baseline="0">
                <a:latin typeface="Candara" panose="020E0502030303020204" pitchFamily="34" charset="0"/>
              </a:defRPr>
            </a:lvl4pPr>
            <a:lvl5pPr marL="2086112" indent="0">
              <a:buNone/>
              <a:defRPr sz="2400" cap="all" baseline="0">
                <a:latin typeface="Candara" panose="020E0502030303020204" pitchFamily="34" charset="0"/>
              </a:defRPr>
            </a:lvl5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6" name="Espace réservé du texte 55"/>
          <p:cNvSpPr>
            <a:spLocks noGrp="1"/>
          </p:cNvSpPr>
          <p:nvPr>
            <p:ph type="body" sz="quarter" idx="15"/>
          </p:nvPr>
        </p:nvSpPr>
        <p:spPr>
          <a:xfrm>
            <a:off x="794690" y="4068663"/>
            <a:ext cx="3255218" cy="914400"/>
          </a:xfrm>
          <a:prstGeom prst="rect">
            <a:avLst/>
          </a:prstGeom>
        </p:spPr>
        <p:txBody>
          <a:bodyPr anchor="ctr"/>
          <a:lstStyle>
            <a:lvl1pPr marL="0" indent="0" algn="just">
              <a:buNone/>
              <a:defRPr sz="2400" cap="all" baseline="0">
                <a:latin typeface="Candara" panose="020E0502030303020204" pitchFamily="34" charset="0"/>
              </a:defRPr>
            </a:lvl1pPr>
            <a:lvl2pPr marL="521528" indent="0">
              <a:buNone/>
              <a:defRPr sz="2400" cap="all" baseline="0">
                <a:latin typeface="Candara" panose="020E0502030303020204" pitchFamily="34" charset="0"/>
              </a:defRPr>
            </a:lvl2pPr>
            <a:lvl3pPr marL="1043056" indent="0">
              <a:buNone/>
              <a:defRPr sz="2400" cap="all" baseline="0">
                <a:latin typeface="Candara" panose="020E0502030303020204" pitchFamily="34" charset="0"/>
              </a:defRPr>
            </a:lvl3pPr>
            <a:lvl4pPr marL="1564584" indent="0">
              <a:buNone/>
              <a:defRPr sz="2400" cap="all" baseline="0">
                <a:latin typeface="Candara" panose="020E0502030303020204" pitchFamily="34" charset="0"/>
              </a:defRPr>
            </a:lvl4pPr>
            <a:lvl5pPr marL="2086112" indent="0">
              <a:buNone/>
              <a:defRPr sz="2400" cap="all" baseline="0">
                <a:latin typeface="Candara" panose="020E0502030303020204" pitchFamily="34" charset="0"/>
              </a:defRPr>
            </a:lvl5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7" name="Espace réservé du texte 55"/>
          <p:cNvSpPr>
            <a:spLocks noGrp="1"/>
          </p:cNvSpPr>
          <p:nvPr>
            <p:ph type="body" sz="quarter" idx="16"/>
          </p:nvPr>
        </p:nvSpPr>
        <p:spPr>
          <a:xfrm>
            <a:off x="6555978" y="4860751"/>
            <a:ext cx="3255218" cy="914400"/>
          </a:xfrm>
          <a:prstGeom prst="rect">
            <a:avLst/>
          </a:prstGeom>
        </p:spPr>
        <p:txBody>
          <a:bodyPr anchor="ctr"/>
          <a:lstStyle>
            <a:lvl1pPr marL="0" indent="0" algn="just">
              <a:buNone/>
              <a:defRPr sz="2400" cap="all" baseline="0">
                <a:latin typeface="Candara" panose="020E0502030303020204" pitchFamily="34" charset="0"/>
              </a:defRPr>
            </a:lvl1pPr>
            <a:lvl2pPr marL="521528" indent="0">
              <a:buNone/>
              <a:defRPr sz="2400" cap="all" baseline="0">
                <a:latin typeface="Candara" panose="020E0502030303020204" pitchFamily="34" charset="0"/>
              </a:defRPr>
            </a:lvl2pPr>
            <a:lvl3pPr marL="1043056" indent="0">
              <a:buNone/>
              <a:defRPr sz="2400" cap="all" baseline="0">
                <a:latin typeface="Candara" panose="020E0502030303020204" pitchFamily="34" charset="0"/>
              </a:defRPr>
            </a:lvl3pPr>
            <a:lvl4pPr marL="1564584" indent="0">
              <a:buNone/>
              <a:defRPr sz="2400" cap="all" baseline="0">
                <a:latin typeface="Candara" panose="020E0502030303020204" pitchFamily="34" charset="0"/>
              </a:defRPr>
            </a:lvl4pPr>
            <a:lvl5pPr marL="2086112" indent="0">
              <a:buNone/>
              <a:defRPr sz="2400" cap="all" baseline="0">
                <a:latin typeface="Candara" panose="020E0502030303020204" pitchFamily="34" charset="0"/>
              </a:defRPr>
            </a:lvl5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6" name="Espace réservé de la date 6"/>
          <p:cNvSpPr>
            <a:spLocks noGrp="1"/>
          </p:cNvSpPr>
          <p:nvPr>
            <p:ph type="dt" sz="half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7" name="Espace réservé du numéro de diapositive 8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2D28BC6-0187-4331-AC33-D62F4628730C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2635341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Sommai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Hexagone 5"/>
          <p:cNvSpPr/>
          <p:nvPr userDrawn="1"/>
        </p:nvSpPr>
        <p:spPr>
          <a:xfrm rot="5400000">
            <a:off x="4572794" y="2880519"/>
            <a:ext cx="935038" cy="863600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043056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7" name="Hexagone 6"/>
          <p:cNvSpPr/>
          <p:nvPr userDrawn="1"/>
        </p:nvSpPr>
        <p:spPr>
          <a:xfrm rot="5400000">
            <a:off x="5023644" y="3672682"/>
            <a:ext cx="935037" cy="863600"/>
          </a:xfrm>
          <a:prstGeom prst="hexagon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043056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8" name="Hexagone 7"/>
          <p:cNvSpPr/>
          <p:nvPr userDrawn="1"/>
        </p:nvSpPr>
        <p:spPr>
          <a:xfrm rot="5400000">
            <a:off x="4572794" y="4464844"/>
            <a:ext cx="935038" cy="863600"/>
          </a:xfrm>
          <a:prstGeom prst="hexagon">
            <a:avLst/>
          </a:prstGeom>
          <a:solidFill>
            <a:srgbClr val="C8368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043056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cxnSp>
        <p:nvCxnSpPr>
          <p:cNvPr id="9" name="Connecteur droit 8"/>
          <p:cNvCxnSpPr/>
          <p:nvPr userDrawn="1"/>
        </p:nvCxnSpPr>
        <p:spPr>
          <a:xfrm flipH="1">
            <a:off x="4267200" y="3313113"/>
            <a:ext cx="341313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9"/>
          <p:cNvCxnSpPr/>
          <p:nvPr userDrawn="1"/>
        </p:nvCxnSpPr>
        <p:spPr>
          <a:xfrm flipH="1">
            <a:off x="5922963" y="4105275"/>
            <a:ext cx="341312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cteur droit 10"/>
          <p:cNvCxnSpPr/>
          <p:nvPr userDrawn="1"/>
        </p:nvCxnSpPr>
        <p:spPr>
          <a:xfrm flipH="1">
            <a:off x="4248150" y="4897438"/>
            <a:ext cx="341313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Picture 2" descr="E:\FIMATHO dossier en cours\FIMATHO nouveau logo 2018\logo FIMATHO seul\ombre\fimatho  logo jpeg sans signette 300dpi coul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617" t="6323" r="26012" b="8182"/>
          <a:stretch>
            <a:fillRect/>
          </a:stretch>
        </p:blipFill>
        <p:spPr bwMode="auto">
          <a:xfrm>
            <a:off x="14288" y="6732588"/>
            <a:ext cx="744537" cy="828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180231"/>
            <a:ext cx="10693400" cy="1260211"/>
          </a:xfrm>
        </p:spPr>
        <p:txBody>
          <a:bodyPr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56" name="Espace réservé du texte 55"/>
          <p:cNvSpPr>
            <a:spLocks noGrp="1"/>
          </p:cNvSpPr>
          <p:nvPr>
            <p:ph type="body" sz="quarter" idx="13"/>
          </p:nvPr>
        </p:nvSpPr>
        <p:spPr>
          <a:xfrm>
            <a:off x="794690" y="2829557"/>
            <a:ext cx="3255218" cy="914400"/>
          </a:xfrm>
          <a:prstGeom prst="rect">
            <a:avLst/>
          </a:prstGeom>
        </p:spPr>
        <p:txBody>
          <a:bodyPr anchor="ctr"/>
          <a:lstStyle>
            <a:lvl1pPr marL="0" indent="0" algn="just">
              <a:buNone/>
              <a:defRPr sz="2400" cap="all" baseline="0">
                <a:latin typeface="Candara" panose="020E0502030303020204" pitchFamily="34" charset="0"/>
              </a:defRPr>
            </a:lvl1pPr>
            <a:lvl2pPr marL="521528" indent="0">
              <a:buNone/>
              <a:defRPr sz="2400" cap="all" baseline="0">
                <a:latin typeface="Candara" panose="020E0502030303020204" pitchFamily="34" charset="0"/>
              </a:defRPr>
            </a:lvl2pPr>
            <a:lvl3pPr marL="1043056" indent="0">
              <a:buNone/>
              <a:defRPr sz="2400" cap="all" baseline="0">
                <a:latin typeface="Candara" panose="020E0502030303020204" pitchFamily="34" charset="0"/>
              </a:defRPr>
            </a:lvl3pPr>
            <a:lvl4pPr marL="1564584" indent="0">
              <a:buNone/>
              <a:defRPr sz="2400" cap="all" baseline="0">
                <a:latin typeface="Candara" panose="020E0502030303020204" pitchFamily="34" charset="0"/>
              </a:defRPr>
            </a:lvl4pPr>
            <a:lvl5pPr marL="2086112" indent="0">
              <a:buNone/>
              <a:defRPr sz="2400" cap="all" baseline="0">
                <a:latin typeface="Candara" panose="020E0502030303020204" pitchFamily="34" charset="0"/>
              </a:defRPr>
            </a:lvl5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5" name="Espace réservé du texte 55"/>
          <p:cNvSpPr>
            <a:spLocks noGrp="1"/>
          </p:cNvSpPr>
          <p:nvPr>
            <p:ph type="body" sz="quarter" idx="14"/>
          </p:nvPr>
        </p:nvSpPr>
        <p:spPr>
          <a:xfrm>
            <a:off x="6555978" y="3636615"/>
            <a:ext cx="3255218" cy="914400"/>
          </a:xfrm>
          <a:prstGeom prst="rect">
            <a:avLst/>
          </a:prstGeom>
        </p:spPr>
        <p:txBody>
          <a:bodyPr anchor="ctr"/>
          <a:lstStyle>
            <a:lvl1pPr marL="0" indent="0" algn="just">
              <a:buNone/>
              <a:defRPr sz="2400" cap="all" baseline="0">
                <a:latin typeface="Candara" panose="020E0502030303020204" pitchFamily="34" charset="0"/>
              </a:defRPr>
            </a:lvl1pPr>
            <a:lvl2pPr marL="521528" indent="0">
              <a:buNone/>
              <a:defRPr sz="2400" cap="all" baseline="0">
                <a:latin typeface="Candara" panose="020E0502030303020204" pitchFamily="34" charset="0"/>
              </a:defRPr>
            </a:lvl2pPr>
            <a:lvl3pPr marL="1043056" indent="0">
              <a:buNone/>
              <a:defRPr sz="2400" cap="all" baseline="0">
                <a:latin typeface="Candara" panose="020E0502030303020204" pitchFamily="34" charset="0"/>
              </a:defRPr>
            </a:lvl3pPr>
            <a:lvl4pPr marL="1564584" indent="0">
              <a:buNone/>
              <a:defRPr sz="2400" cap="all" baseline="0">
                <a:latin typeface="Candara" panose="020E0502030303020204" pitchFamily="34" charset="0"/>
              </a:defRPr>
            </a:lvl4pPr>
            <a:lvl5pPr marL="2086112" indent="0">
              <a:buNone/>
              <a:defRPr sz="2400" cap="all" baseline="0">
                <a:latin typeface="Candara" panose="020E0502030303020204" pitchFamily="34" charset="0"/>
              </a:defRPr>
            </a:lvl5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6" name="Espace réservé du texte 55"/>
          <p:cNvSpPr>
            <a:spLocks noGrp="1"/>
          </p:cNvSpPr>
          <p:nvPr>
            <p:ph type="body" sz="quarter" idx="15"/>
          </p:nvPr>
        </p:nvSpPr>
        <p:spPr>
          <a:xfrm>
            <a:off x="794690" y="4428703"/>
            <a:ext cx="3255218" cy="914400"/>
          </a:xfrm>
          <a:prstGeom prst="rect">
            <a:avLst/>
          </a:prstGeom>
        </p:spPr>
        <p:txBody>
          <a:bodyPr anchor="ctr"/>
          <a:lstStyle>
            <a:lvl1pPr marL="0" indent="0" algn="just">
              <a:buNone/>
              <a:defRPr sz="2400" cap="all" baseline="0">
                <a:latin typeface="Candara" panose="020E0502030303020204" pitchFamily="34" charset="0"/>
              </a:defRPr>
            </a:lvl1pPr>
            <a:lvl2pPr marL="521528" indent="0">
              <a:buNone/>
              <a:defRPr sz="2400" cap="all" baseline="0">
                <a:latin typeface="Candara" panose="020E0502030303020204" pitchFamily="34" charset="0"/>
              </a:defRPr>
            </a:lvl2pPr>
            <a:lvl3pPr marL="1043056" indent="0">
              <a:buNone/>
              <a:defRPr sz="2400" cap="all" baseline="0">
                <a:latin typeface="Candara" panose="020E0502030303020204" pitchFamily="34" charset="0"/>
              </a:defRPr>
            </a:lvl3pPr>
            <a:lvl4pPr marL="1564584" indent="0">
              <a:buNone/>
              <a:defRPr sz="2400" cap="all" baseline="0">
                <a:latin typeface="Candara" panose="020E0502030303020204" pitchFamily="34" charset="0"/>
              </a:defRPr>
            </a:lvl4pPr>
            <a:lvl5pPr marL="2086112" indent="0">
              <a:buNone/>
              <a:defRPr sz="2400" cap="all" baseline="0">
                <a:latin typeface="Candara" panose="020E0502030303020204" pitchFamily="34" charset="0"/>
              </a:defRPr>
            </a:lvl5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3" name="Espace réservé de la date 6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4" name="Espace réservé du numéro de diapositive 8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511108C-9EB7-4244-A16A-E2804C226E00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5323145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Sommai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E:\FIMATHO dossier en cours\FIMATHO nouveau logo 2018\logo FIMATHO seul\ombre\fimatho  logo jpeg sans signette 300dpi coul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617" t="6323" r="26012" b="8182"/>
          <a:stretch>
            <a:fillRect/>
          </a:stretch>
        </p:blipFill>
        <p:spPr bwMode="auto">
          <a:xfrm>
            <a:off x="14288" y="6732588"/>
            <a:ext cx="744537" cy="828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180231"/>
            <a:ext cx="10693400" cy="1260211"/>
          </a:xfrm>
        </p:spPr>
        <p:txBody>
          <a:bodyPr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4" name="Espace réservé du graphique SmartArt 3"/>
          <p:cNvSpPr>
            <a:spLocks noGrp="1"/>
          </p:cNvSpPr>
          <p:nvPr>
            <p:ph type="dgm" sz="quarter" idx="16"/>
          </p:nvPr>
        </p:nvSpPr>
        <p:spPr>
          <a:xfrm>
            <a:off x="795338" y="1836738"/>
            <a:ext cx="9159874" cy="489585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 noProof="0"/>
              <a:t>Cliquez sur l'icône pour ajouter un graphique SmartArt</a:t>
            </a:r>
            <a:endParaRPr lang="fr-FR" noProof="0" dirty="0"/>
          </a:p>
        </p:txBody>
      </p:sp>
      <p:sp>
        <p:nvSpPr>
          <p:cNvPr id="6" name="Espace réservé de la date 6"/>
          <p:cNvSpPr>
            <a:spLocks noGrp="1"/>
          </p:cNvSpPr>
          <p:nvPr>
            <p:ph type="dt" sz="half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8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40F2DE1-A01D-4648-9212-BD8E80E9A326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4105402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résen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E:\FIMATHO dossier en cours\FIMATHO nouveau logo 2018\logo FIMATHO seul\ombre\fimatho  logo jpeg sans signette 300dpi coul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617" t="6323" r="26012" b="8182"/>
          <a:stretch>
            <a:fillRect/>
          </a:stretch>
        </p:blipFill>
        <p:spPr bwMode="auto">
          <a:xfrm>
            <a:off x="14288" y="22225"/>
            <a:ext cx="1155700" cy="1287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2348893"/>
            <a:ext cx="10693400" cy="1620771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604010" y="4284716"/>
            <a:ext cx="7485380" cy="1932323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just">
              <a:buNone/>
              <a:defRPr sz="2400">
                <a:solidFill>
                  <a:srgbClr val="0070C0"/>
                </a:solidFill>
                <a:latin typeface="Candara" panose="020E0502030303020204" pitchFamily="34" charset="0"/>
              </a:defRPr>
            </a:lvl1pPr>
            <a:lvl2pPr marL="5215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430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645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861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607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1291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506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722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fr-FR" dirty="0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9198054-75F9-484B-B8A2-CF18CE786ADA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9242260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1ere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E:\FIMATHO dossier en cours\FIMATHO nouveau logo 2018\logo FIMATHO seul\ombre\fimatho  logo jpeg sans signette 300dpi coul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617" t="6323" r="26012" b="8182"/>
          <a:stretch>
            <a:fillRect/>
          </a:stretch>
        </p:blipFill>
        <p:spPr bwMode="auto">
          <a:xfrm>
            <a:off x="14288" y="22225"/>
            <a:ext cx="1155700" cy="1287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10196" y="3708623"/>
            <a:ext cx="9089390" cy="1501751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10196" y="2052439"/>
            <a:ext cx="9089390" cy="1654026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 algn="just">
              <a:buNone/>
              <a:defRPr sz="20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  <a:lvl2pPr marL="521528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104305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6458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8611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60764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12916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65069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17222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4639249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265113"/>
            <a:ext cx="10693400" cy="1079500"/>
          </a:xfrm>
          <a:prstGeom prst="rect">
            <a:avLst/>
          </a:prstGeom>
          <a:solidFill>
            <a:srgbClr val="A6A6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043056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cxnSp>
        <p:nvCxnSpPr>
          <p:cNvPr id="5" name="Connecteur droit 4"/>
          <p:cNvCxnSpPr/>
          <p:nvPr userDrawn="1"/>
        </p:nvCxnSpPr>
        <p:spPr>
          <a:xfrm>
            <a:off x="0" y="1476375"/>
            <a:ext cx="10693400" cy="0"/>
          </a:xfrm>
          <a:prstGeom prst="line">
            <a:avLst/>
          </a:prstGeom>
          <a:ln w="19050">
            <a:solidFill>
              <a:srgbClr val="A6A6A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2" descr="E:\FIMATHO dossier en cours\FIMATHO nouveau logo 2018\logo FIMATHO seul\ombre\fimatho  logo jpeg sans signette 300dpi coul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617" t="6323" r="26012" b="8182"/>
          <a:stretch>
            <a:fillRect/>
          </a:stretch>
        </p:blipFill>
        <p:spPr bwMode="auto">
          <a:xfrm>
            <a:off x="14288" y="6732588"/>
            <a:ext cx="744537" cy="828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Espace réservé du texte 2"/>
          <p:cNvSpPr>
            <a:spLocks noGrp="1"/>
          </p:cNvSpPr>
          <p:nvPr>
            <p:ph type="body" sz="quarter" idx="13"/>
          </p:nvPr>
        </p:nvSpPr>
        <p:spPr>
          <a:xfrm>
            <a:off x="177806" y="347675"/>
            <a:ext cx="10337789" cy="914400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b="1" cap="small" baseline="0">
                <a:solidFill>
                  <a:schemeClr val="bg1"/>
                </a:solidFill>
                <a:latin typeface="Candara" panose="020E0502030303020204" pitchFamily="34" charset="0"/>
              </a:defRPr>
            </a:lvl1pPr>
            <a:lvl2pPr marL="521528" indent="0">
              <a:buNone/>
              <a:defRPr>
                <a:latin typeface="Candara" panose="020E0502030303020204" pitchFamily="34" charset="0"/>
              </a:defRPr>
            </a:lvl2pPr>
            <a:lvl3pPr marL="1043056" indent="0">
              <a:buNone/>
              <a:defRPr>
                <a:latin typeface="Candara" panose="020E0502030303020204" pitchFamily="34" charset="0"/>
              </a:defRPr>
            </a:lvl3pPr>
            <a:lvl4pPr marL="1564584" indent="0">
              <a:buNone/>
              <a:defRPr>
                <a:latin typeface="Candara" panose="020E0502030303020204" pitchFamily="34" charset="0"/>
              </a:defRPr>
            </a:lvl4pPr>
            <a:lvl5pPr marL="2086112" indent="0">
              <a:buNone/>
              <a:defRPr>
                <a:latin typeface="Candara" panose="020E0502030303020204" pitchFamily="34" charset="0"/>
              </a:defRPr>
            </a:lvl5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3" name="Espace réservé du texte 12"/>
          <p:cNvSpPr>
            <a:spLocks noGrp="1"/>
          </p:cNvSpPr>
          <p:nvPr>
            <p:ph type="body" sz="quarter" idx="14"/>
          </p:nvPr>
        </p:nvSpPr>
        <p:spPr>
          <a:xfrm>
            <a:off x="162124" y="1476375"/>
            <a:ext cx="10369152" cy="287585"/>
          </a:xfrm>
          <a:prstGeom prst="rect">
            <a:avLst/>
          </a:prstGeom>
        </p:spPr>
        <p:txBody>
          <a:bodyPr anchor="ctr"/>
          <a:lstStyle>
            <a:lvl1pPr marL="0" indent="0" algn="r">
              <a:buNone/>
              <a:defRPr sz="2000" b="1" i="1" cap="small" baseline="0">
                <a:latin typeface="Candara" panose="020E0502030303020204" pitchFamily="34" charset="0"/>
              </a:defRPr>
            </a:lvl1pPr>
            <a:lvl2pPr marL="521528" indent="0">
              <a:buNone/>
              <a:defRPr/>
            </a:lvl2pPr>
            <a:lvl3pPr marL="1043056" indent="0">
              <a:buNone/>
              <a:defRPr/>
            </a:lvl3pPr>
            <a:lvl4pPr marL="1564584" indent="0">
              <a:buNone/>
              <a:defRPr/>
            </a:lvl4pPr>
            <a:lvl5pPr marL="2086112" indent="0">
              <a:buNone/>
              <a:defRPr/>
            </a:lvl5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7" name="Espace réservé du numéro de diapositive 4"/>
          <p:cNvSpPr>
            <a:spLocks noGrp="1"/>
          </p:cNvSpPr>
          <p:nvPr>
            <p:ph type="sldNum" sz="quarter" idx="15"/>
          </p:nvPr>
        </p:nvSpPr>
        <p:spPr>
          <a:xfrm>
            <a:off x="9955213" y="7021513"/>
            <a:ext cx="550862" cy="401637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F662D38-7B73-4E61-BABC-105D0897B13C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5463670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0" y="5688013"/>
            <a:ext cx="10693400" cy="1260475"/>
          </a:xfrm>
          <a:prstGeom prst="rect">
            <a:avLst/>
          </a:prstGeom>
          <a:solidFill>
            <a:srgbClr val="5B5C5F"/>
          </a:solidFill>
        </p:spPr>
        <p:txBody>
          <a:bodyPr vert="horz" lIns="104306" tIns="52153" rIns="104306" bIns="52153" rtlCol="0" anchor="ctr">
            <a:normAutofit/>
          </a:bodyPr>
          <a:lstStyle/>
          <a:p>
            <a:r>
              <a:rPr lang="fr-FR" dirty="0"/>
              <a:t>Modifiez le style du titre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7507288" y="7021513"/>
            <a:ext cx="1295400" cy="401637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l" defTabSz="1043056" eaLnBrk="1" fontAlgn="auto" hangingPunct="1">
              <a:spcBef>
                <a:spcPts val="0"/>
              </a:spcBef>
              <a:spcAft>
                <a:spcPts val="0"/>
              </a:spcAft>
              <a:defRPr sz="1200" baseline="0">
                <a:solidFill>
                  <a:schemeClr val="tx1">
                    <a:tint val="75000"/>
                  </a:schemeClr>
                </a:solidFill>
                <a:latin typeface="Segoe UI Light" panose="020B0502040204020203" pitchFamily="34" charset="0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875713" y="7008813"/>
            <a:ext cx="1282700" cy="401637"/>
          </a:xfrm>
          <a:prstGeom prst="rect">
            <a:avLst/>
          </a:prstGeom>
        </p:spPr>
        <p:txBody>
          <a:bodyPr vert="horz" wrap="square" lIns="104306" tIns="52153" rIns="104306" bIns="52153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9B9C9D"/>
                </a:solidFill>
                <a:latin typeface="Segoe UI Light" panose="020B0502040204020203" pitchFamily="34" charset="0"/>
              </a:defRPr>
            </a:lvl1pPr>
          </a:lstStyle>
          <a:p>
            <a:pPr>
              <a:defRPr/>
            </a:pPr>
            <a:fld id="{A30A2798-CF7B-46C3-A297-6A03FCAB27E7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932" r:id="rId1"/>
    <p:sldLayoutId id="2147484933" r:id="rId2"/>
    <p:sldLayoutId id="2147484934" r:id="rId3"/>
    <p:sldLayoutId id="2147484935" r:id="rId4"/>
    <p:sldLayoutId id="2147484936" r:id="rId5"/>
    <p:sldLayoutId id="2147484937" r:id="rId6"/>
    <p:sldLayoutId id="2147484938" r:id="rId7"/>
    <p:sldLayoutId id="2147484939" r:id="rId8"/>
    <p:sldLayoutId id="2147484940" r:id="rId9"/>
    <p:sldLayoutId id="2147484941" r:id="rId10"/>
    <p:sldLayoutId id="2147484942" r:id="rId11"/>
    <p:sldLayoutId id="2147484943" r:id="rId12"/>
    <p:sldLayoutId id="2147484944" r:id="rId13"/>
    <p:sldLayoutId id="2147484945" r:id="rId14"/>
    <p:sldLayoutId id="2147484946" r:id="rId15"/>
    <p:sldLayoutId id="2147484947" r:id="rId16"/>
    <p:sldLayoutId id="2147484948" r:id="rId17"/>
    <p:sldLayoutId id="2147484949" r:id="rId18"/>
    <p:sldLayoutId id="2147484950" r:id="rId19"/>
    <p:sldLayoutId id="2147484951" r:id="rId20"/>
  </p:sldLayoutIdLst>
  <p:hf hdr="0" ftr="0" dt="0"/>
  <p:txStyles>
    <p:titleStyle>
      <a:lvl1pPr algn="just" defTabSz="1042988" rtl="0" eaLnBrk="0" fontAlgn="base" hangingPunct="0">
        <a:spcBef>
          <a:spcPct val="0"/>
        </a:spcBef>
        <a:spcAft>
          <a:spcPct val="0"/>
        </a:spcAft>
        <a:defRPr sz="3600" b="1" kern="1200" cap="all">
          <a:solidFill>
            <a:schemeClr val="bg1"/>
          </a:solidFill>
          <a:latin typeface="Candara" panose="020E0502030303020204" pitchFamily="34" charset="0"/>
          <a:ea typeface="+mj-ea"/>
          <a:cs typeface="+mj-cs"/>
        </a:defRPr>
      </a:lvl1pPr>
      <a:lvl2pPr algn="just" defTabSz="1042988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Candara" pitchFamily="34" charset="0"/>
        </a:defRPr>
      </a:lvl2pPr>
      <a:lvl3pPr algn="just" defTabSz="1042988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Candara" pitchFamily="34" charset="0"/>
        </a:defRPr>
      </a:lvl3pPr>
      <a:lvl4pPr algn="just" defTabSz="1042988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Candara" pitchFamily="34" charset="0"/>
        </a:defRPr>
      </a:lvl4pPr>
      <a:lvl5pPr algn="just" defTabSz="1042988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Candara" pitchFamily="34" charset="0"/>
        </a:defRPr>
      </a:lvl5pPr>
      <a:lvl6pPr marL="457200" algn="just" defTabSz="1042988" rtl="0" fontAlgn="base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Candara" pitchFamily="34" charset="0"/>
        </a:defRPr>
      </a:lvl6pPr>
      <a:lvl7pPr marL="914400" algn="just" defTabSz="1042988" rtl="0" fontAlgn="base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Candara" pitchFamily="34" charset="0"/>
        </a:defRPr>
      </a:lvl7pPr>
      <a:lvl8pPr marL="1371600" algn="just" defTabSz="1042988" rtl="0" fontAlgn="base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Candara" pitchFamily="34" charset="0"/>
        </a:defRPr>
      </a:lvl8pPr>
      <a:lvl9pPr marL="1828800" algn="just" defTabSz="1042988" rtl="0" fontAlgn="base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Candara" pitchFamily="34" charset="0"/>
        </a:defRPr>
      </a:lvl9pPr>
    </p:titleStyle>
    <p:bodyStyle>
      <a:lvl1pPr marL="390525" indent="-390525" algn="l" defTabSz="1042988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Segoe UI Light" panose="020B0502040204020203" pitchFamily="34" charset="0"/>
          <a:ea typeface="+mn-ea"/>
          <a:cs typeface="+mn-cs"/>
        </a:defRPr>
      </a:lvl1pPr>
      <a:lvl2pPr marL="846138" indent="-325438" algn="l" defTabSz="1042988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Ø"/>
        <a:defRPr sz="2800" kern="1200">
          <a:solidFill>
            <a:schemeClr val="tx1"/>
          </a:solidFill>
          <a:latin typeface="Segoe UI Light" panose="020B0502040204020203" pitchFamily="34" charset="0"/>
          <a:ea typeface="+mn-ea"/>
          <a:cs typeface="+mn-cs"/>
        </a:defRPr>
      </a:lvl2pPr>
      <a:lvl3pPr marL="1303338" indent="-260350" algn="l" defTabSz="1042988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ü"/>
        <a:defRPr sz="2400" kern="1200">
          <a:solidFill>
            <a:schemeClr val="tx1"/>
          </a:solidFill>
          <a:latin typeface="Segoe UI Light" panose="020B0502040204020203" pitchFamily="34" charset="0"/>
          <a:ea typeface="+mn-ea"/>
          <a:cs typeface="+mn-cs"/>
        </a:defRPr>
      </a:lvl3pPr>
      <a:lvl4pPr marL="1824038" indent="-260350" algn="l" defTabSz="1042988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Segoe UI Light" panose="020B0502040204020203" pitchFamily="34" charset="0"/>
          <a:ea typeface="+mn-ea"/>
          <a:cs typeface="+mn-cs"/>
        </a:defRPr>
      </a:lvl4pPr>
      <a:lvl5pPr marL="2346325" indent="-260350" algn="l" defTabSz="1042988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Segoe UI Light" panose="020B0502040204020203" pitchFamily="34" charset="0"/>
          <a:ea typeface="+mn-ea"/>
          <a:cs typeface="+mn-cs"/>
        </a:defRPr>
      </a:lvl5pPr>
      <a:lvl6pPr marL="2868404" indent="-260764" algn="l" defTabSz="1043056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89932" indent="-260764" algn="l" defTabSz="1043056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911460" indent="-260764" algn="l" defTabSz="1043056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432988" indent="-260764" algn="l" defTabSz="1043056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21528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43056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564584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086112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07640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29168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50696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72224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>
              <a:buFont typeface="Arial" charset="0"/>
              <a:buNone/>
              <a:defRPr/>
            </a:pPr>
            <a:r>
              <a:rPr lang="fr-FR" dirty="0"/>
              <a:t>RCP – Réunion de Concertation Pluridisciplinaire </a:t>
            </a:r>
            <a:endParaRPr lang="fr-FR" b="0" dirty="0"/>
          </a:p>
        </p:txBody>
      </p:sp>
      <p:sp>
        <p:nvSpPr>
          <p:cNvPr id="33795" name="Espace réservé du numéro de diapositive 3"/>
          <p:cNvSpPr>
            <a:spLocks noGrp="1"/>
          </p:cNvSpPr>
          <p:nvPr>
            <p:ph type="sldNum" sz="quarter" idx="1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46638594-1F84-4FA7-A49C-92FDB372520F}" type="slidenum">
              <a:rPr lang="fr-FR" altLang="fr-FR"/>
              <a:pPr/>
              <a:t>1</a:t>
            </a:fld>
            <a:endParaRPr lang="fr-FR" altLang="fr-FR"/>
          </a:p>
        </p:txBody>
      </p:sp>
      <p:sp>
        <p:nvSpPr>
          <p:cNvPr id="33796" name="ZoneTexte 4"/>
          <p:cNvSpPr txBox="1">
            <a:spLocks noChangeArrowheads="1"/>
          </p:cNvSpPr>
          <p:nvPr/>
        </p:nvSpPr>
        <p:spPr bwMode="auto">
          <a:xfrm>
            <a:off x="444805" y="1499528"/>
            <a:ext cx="9821251" cy="53091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1085850" indent="-342900">
              <a:defRPr sz="2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fr-FR" altLang="fr-FR" b="1" dirty="0">
                <a:solidFill>
                  <a:srgbClr val="08A1D9"/>
                </a:solidFill>
                <a:latin typeface="Corbel" panose="020B0503020204020204" pitchFamily="34" charset="0"/>
              </a:rPr>
              <a:t>Création d’une nouvelle RCP : </a:t>
            </a:r>
            <a:r>
              <a:rPr lang="fr-FR" altLang="fr-FR" dirty="0">
                <a:latin typeface="Corbel" panose="020B0503020204020204" pitchFamily="34" charset="0"/>
              </a:rPr>
              <a:t>Pathologies maternelles et grossesse</a:t>
            </a:r>
          </a:p>
          <a:p>
            <a:pPr eaLnBrk="1" hangingPunct="1"/>
            <a:endParaRPr lang="fr-FR" altLang="fr-FR" sz="1500" dirty="0">
              <a:latin typeface="Corbel" panose="020B0503020204020204" pitchFamily="34" charset="0"/>
            </a:endParaRPr>
          </a:p>
          <a:p>
            <a:pPr eaLnBrk="1" hangingPunct="1"/>
            <a:r>
              <a:rPr lang="fr-FR" altLang="fr-FR" b="1" dirty="0">
                <a:solidFill>
                  <a:srgbClr val="08A1D9"/>
                </a:solidFill>
                <a:latin typeface="Corbel" panose="020B0503020204020204" pitchFamily="34" charset="0"/>
              </a:rPr>
              <a:t>Pathologies concernées : </a:t>
            </a:r>
            <a:r>
              <a:rPr lang="fr-FR" altLang="fr-FR" dirty="0">
                <a:latin typeface="Corbel" panose="020B0503020204020204" pitchFamily="34" charset="0"/>
              </a:rPr>
              <a:t>maladies du réseau FIMATHO (atrésie de l’œsophage, hernie de coupole diaphragmatique, omphalocèle, </a:t>
            </a:r>
            <a:r>
              <a:rPr lang="fr-FR" altLang="fr-FR" dirty="0" err="1">
                <a:latin typeface="Corbel" panose="020B0503020204020204" pitchFamily="34" charset="0"/>
              </a:rPr>
              <a:t>laparoschisis</a:t>
            </a:r>
            <a:r>
              <a:rPr lang="fr-FR" altLang="fr-FR" dirty="0">
                <a:latin typeface="Corbel" panose="020B0503020204020204" pitchFamily="34" charset="0"/>
              </a:rPr>
              <a:t>…) dans un premier temps puis ouverte à des pathologies d’autres filières</a:t>
            </a:r>
          </a:p>
          <a:p>
            <a:pPr eaLnBrk="1" hangingPunct="1"/>
            <a:endParaRPr lang="fr-FR" altLang="fr-FR" sz="1500" b="1" dirty="0">
              <a:latin typeface="Corbel" panose="020B0503020204020204" pitchFamily="34" charset="0"/>
            </a:endParaRPr>
          </a:p>
          <a:p>
            <a:pPr algn="just" eaLnBrk="1" hangingPunct="1"/>
            <a:r>
              <a:rPr lang="fr-FR" altLang="fr-FR" b="1" dirty="0">
                <a:solidFill>
                  <a:srgbClr val="08A1D9"/>
                </a:solidFill>
                <a:latin typeface="Corbel" panose="020B0503020204020204" pitchFamily="34" charset="0"/>
              </a:rPr>
              <a:t>Patientes concernées :  </a:t>
            </a:r>
            <a:r>
              <a:rPr lang="fr-FR" altLang="fr-FR" dirty="0">
                <a:latin typeface="Corbel" panose="020B0503020204020204" pitchFamily="34" charset="0"/>
              </a:rPr>
              <a:t>Toute patiente porteuse d’une malformation congénitale ou maladie rare abdomino-thoracique qui </a:t>
            </a:r>
            <a:r>
              <a:rPr lang="fr-FR" altLang="fr-FR" b="1" dirty="0">
                <a:latin typeface="Corbel" panose="020B0503020204020204" pitchFamily="34" charset="0"/>
              </a:rPr>
              <a:t>souhaite être enceinte ou est déjà enceinte</a:t>
            </a:r>
            <a:r>
              <a:rPr lang="fr-FR" altLang="fr-FR" dirty="0">
                <a:latin typeface="Corbel" panose="020B0503020204020204" pitchFamily="34" charset="0"/>
              </a:rPr>
              <a:t> et pour laquelle le </a:t>
            </a:r>
            <a:r>
              <a:rPr lang="fr-FR" altLang="fr-FR" b="1" dirty="0">
                <a:latin typeface="Corbel" panose="020B0503020204020204" pitchFamily="34" charset="0"/>
              </a:rPr>
              <a:t>médecin qui la suit se pose des questions concernant le suivi et/ou la prise en charge</a:t>
            </a:r>
          </a:p>
          <a:p>
            <a:pPr algn="just" eaLnBrk="1" hangingPunct="1"/>
            <a:endParaRPr lang="fr-FR" altLang="fr-FR" sz="1500" dirty="0">
              <a:latin typeface="Corbel" panose="020B0503020204020204" pitchFamily="34" charset="0"/>
            </a:endParaRPr>
          </a:p>
          <a:p>
            <a:pPr algn="just" eaLnBrk="1" hangingPunct="1"/>
            <a:r>
              <a:rPr lang="fr-FR" altLang="fr-FR" b="1" dirty="0">
                <a:solidFill>
                  <a:srgbClr val="08A1D9"/>
                </a:solidFill>
                <a:latin typeface="Corbel" panose="020B0503020204020204" pitchFamily="34" charset="0"/>
              </a:rPr>
              <a:t>Objectif : </a:t>
            </a:r>
            <a:r>
              <a:rPr lang="fr-FR" dirty="0">
                <a:latin typeface="Corbel" panose="020B0503020204020204" pitchFamily="34" charset="0"/>
              </a:rPr>
              <a:t>Evaluer les risques de la grossesse sur la maladie et/ou les conséquences de la maladie sur la grossesse</a:t>
            </a:r>
            <a:endParaRPr lang="fr-FR" altLang="fr-FR" i="1" dirty="0">
              <a:latin typeface="Corbel" panose="020B0503020204020204" pitchFamily="34" charset="0"/>
            </a:endParaRPr>
          </a:p>
          <a:p>
            <a:pPr eaLnBrk="1" hangingPunct="1"/>
            <a:endParaRPr lang="fr-FR" altLang="fr-FR" sz="1500" dirty="0">
              <a:latin typeface="Corbel" panose="020B0503020204020204" pitchFamily="34" charset="0"/>
            </a:endParaRPr>
          </a:p>
          <a:p>
            <a:pPr lvl="1" eaLnBrk="1" hangingPunct="1"/>
            <a:r>
              <a:rPr lang="fr-FR" altLang="fr-FR" b="1" dirty="0">
                <a:latin typeface="Corbel" panose="020B0503020204020204" pitchFamily="34" charset="0"/>
              </a:rPr>
              <a:t>Coordination </a:t>
            </a:r>
            <a:r>
              <a:rPr lang="fr-FR" altLang="fr-FR" dirty="0">
                <a:latin typeface="Corbel" panose="020B0503020204020204" pitchFamily="34" charset="0"/>
              </a:rPr>
              <a:t>: Pr </a:t>
            </a:r>
            <a:r>
              <a:rPr lang="fr-FR" altLang="fr-FR" dirty="0" err="1">
                <a:latin typeface="Corbel" panose="020B0503020204020204" pitchFamily="34" charset="0"/>
              </a:rPr>
              <a:t>Benachi</a:t>
            </a:r>
            <a:r>
              <a:rPr lang="fr-FR" altLang="fr-FR" dirty="0">
                <a:latin typeface="Corbel" panose="020B0503020204020204" pitchFamily="34" charset="0"/>
              </a:rPr>
              <a:t> et Pr </a:t>
            </a:r>
            <a:r>
              <a:rPr lang="fr-FR" altLang="fr-FR" dirty="0" err="1">
                <a:latin typeface="Corbel" panose="020B0503020204020204" pitchFamily="34" charset="0"/>
              </a:rPr>
              <a:t>Houfflin</a:t>
            </a:r>
            <a:r>
              <a:rPr lang="fr-FR" altLang="fr-FR" dirty="0">
                <a:latin typeface="Corbel" panose="020B0503020204020204" pitchFamily="34" charset="0"/>
              </a:rPr>
              <a:t> </a:t>
            </a:r>
            <a:r>
              <a:rPr lang="fr-FR" altLang="fr-FR" dirty="0" err="1">
                <a:latin typeface="Corbel" panose="020B0503020204020204" pitchFamily="34" charset="0"/>
              </a:rPr>
              <a:t>Debarge</a:t>
            </a:r>
            <a:endParaRPr lang="fr-FR" altLang="fr-FR" dirty="0">
              <a:latin typeface="Corbel" panose="020B0503020204020204" pitchFamily="34" charset="0"/>
            </a:endParaRPr>
          </a:p>
          <a:p>
            <a:pPr lvl="1" eaLnBrk="1" hangingPunct="1"/>
            <a:r>
              <a:rPr lang="fr-FR" altLang="fr-FR" b="1" dirty="0">
                <a:latin typeface="Corbel" panose="020B0503020204020204" pitchFamily="34" charset="0"/>
              </a:rPr>
              <a:t>Quorum : </a:t>
            </a:r>
            <a:r>
              <a:rPr lang="fr-FR" altLang="fr-FR" i="1" dirty="0">
                <a:latin typeface="Corbel" panose="020B0503020204020204" pitchFamily="34" charset="0"/>
              </a:rPr>
              <a:t>à définir</a:t>
            </a:r>
          </a:p>
          <a:p>
            <a:pPr lvl="1" eaLnBrk="1" hangingPunct="1"/>
            <a:r>
              <a:rPr lang="fr-FR" altLang="fr-FR" b="1" dirty="0">
                <a:latin typeface="Corbel" panose="020B0503020204020204" pitchFamily="34" charset="0"/>
              </a:rPr>
              <a:t>Fréquence : </a:t>
            </a:r>
            <a:r>
              <a:rPr lang="fr-FR" altLang="fr-FR" dirty="0">
                <a:latin typeface="Corbel" panose="020B0503020204020204" pitchFamily="34" charset="0"/>
              </a:rPr>
              <a:t>1 fois/2 mois</a:t>
            </a:r>
          </a:p>
        </p:txBody>
      </p:sp>
      <p:sp>
        <p:nvSpPr>
          <p:cNvPr id="5" name="Rectangle 4"/>
          <p:cNvSpPr/>
          <p:nvPr/>
        </p:nvSpPr>
        <p:spPr>
          <a:xfrm>
            <a:off x="17463" y="1420813"/>
            <a:ext cx="10675937" cy="14287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fr-FR"/>
          </a:p>
        </p:txBody>
      </p:sp>
      <p:sp>
        <p:nvSpPr>
          <p:cNvPr id="11" name="ZoneTexte 4">
            <a:extLst>
              <a:ext uri="{FF2B5EF4-FFF2-40B4-BE49-F238E27FC236}">
                <a16:creationId xmlns:a16="http://schemas.microsoft.com/office/drawing/2014/main" id="{A8DF76AE-D755-4230-ACF8-5F1DAE21F2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59086" y="6768148"/>
            <a:ext cx="619268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1085850" indent="-342900">
              <a:defRPr sz="2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fr-FR" altLang="fr-FR" sz="2400" b="1" u="sng" dirty="0">
                <a:solidFill>
                  <a:srgbClr val="08A1D9"/>
                </a:solidFill>
                <a:latin typeface="Corbel" panose="020B0503020204020204" pitchFamily="34" charset="0"/>
              </a:rPr>
              <a:t>Lancement de la RCP prévu fin 2023 </a:t>
            </a:r>
            <a:endParaRPr lang="fr-FR" altLang="fr-FR" sz="2400" u="sng" dirty="0">
              <a:solidFill>
                <a:srgbClr val="08A1D9"/>
              </a:solidFill>
              <a:latin typeface="Corbel" panose="020B0503020204020204" pitchFamily="34" charset="0"/>
            </a:endParaRPr>
          </a:p>
        </p:txBody>
      </p:sp>
      <p:cxnSp>
        <p:nvCxnSpPr>
          <p:cNvPr id="4" name="Connecteur droit 3">
            <a:extLst>
              <a:ext uri="{FF2B5EF4-FFF2-40B4-BE49-F238E27FC236}">
                <a16:creationId xmlns:a16="http://schemas.microsoft.com/office/drawing/2014/main" id="{F0063DFC-5BB4-4666-8AA3-544828A495C2}"/>
              </a:ext>
            </a:extLst>
          </p:cNvPr>
          <p:cNvCxnSpPr/>
          <p:nvPr/>
        </p:nvCxnSpPr>
        <p:spPr>
          <a:xfrm>
            <a:off x="1026220" y="5700967"/>
            <a:ext cx="0" cy="887158"/>
          </a:xfrm>
          <a:prstGeom prst="line">
            <a:avLst/>
          </a:prstGeom>
          <a:ln w="57150">
            <a:solidFill>
              <a:srgbClr val="C8368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24466437"/>
      </p:ext>
    </p:extLst>
  </p:cSld>
  <p:clrMapOvr>
    <a:masterClrMapping/>
  </p:clrMapOvr>
</p:sld>
</file>

<file path=ppt/theme/theme1.xml><?xml version="1.0" encoding="utf-8"?>
<a:theme xmlns:a="http://schemas.openxmlformats.org/drawingml/2006/main" name="MODELE Présentation v5">
  <a:themeElements>
    <a:clrScheme name="FIMATHO">
      <a:dk1>
        <a:srgbClr val="5B5C5F"/>
      </a:dk1>
      <a:lt1>
        <a:sysClr val="window" lastClr="FFFFFF"/>
      </a:lt1>
      <a:dk2>
        <a:srgbClr val="0A6D9A"/>
      </a:dk2>
      <a:lt2>
        <a:srgbClr val="F2F2F2"/>
      </a:lt2>
      <a:accent1>
        <a:srgbClr val="A6A6A6"/>
      </a:accent1>
      <a:accent2>
        <a:srgbClr val="C8368D"/>
      </a:accent2>
      <a:accent3>
        <a:srgbClr val="92D050"/>
      </a:accent3>
      <a:accent4>
        <a:srgbClr val="00B0F0"/>
      </a:accent4>
      <a:accent5>
        <a:srgbClr val="0070C0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MODELE Présentation v5</Template>
  <TotalTime>4063</TotalTime>
  <Words>139</Words>
  <Application>Microsoft Office PowerPoint</Application>
  <PresentationFormat>Personnalisé</PresentationFormat>
  <Paragraphs>14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8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10" baseType="lpstr">
      <vt:lpstr>Arial</vt:lpstr>
      <vt:lpstr>Calibri</vt:lpstr>
      <vt:lpstr>Candara</vt:lpstr>
      <vt:lpstr>Corbel</vt:lpstr>
      <vt:lpstr>Noto Sans Symbols</vt:lpstr>
      <vt:lpstr>Quattrocento Sans</vt:lpstr>
      <vt:lpstr>Segoe UI Light</vt:lpstr>
      <vt:lpstr>Wingdings</vt:lpstr>
      <vt:lpstr>MODELE Présentation v5</vt:lpstr>
      <vt:lpstr>Présentation PowerPoint</vt:lpstr>
    </vt:vector>
  </TitlesOfParts>
  <Company>CHRU Tours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DIH49339</dc:creator>
  <cp:lastModifiedBy>GONZALEZ, Marine</cp:lastModifiedBy>
  <cp:revision>565</cp:revision>
  <dcterms:created xsi:type="dcterms:W3CDTF">2018-05-31T10:04:41Z</dcterms:created>
  <dcterms:modified xsi:type="dcterms:W3CDTF">2023-06-08T15:38:22Z</dcterms:modified>
</cp:coreProperties>
</file>