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7" name="Shape 3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j-lt"/>
        <a:ea typeface="+mj-ea"/>
        <a:cs typeface="+mj-cs"/>
        <a:sym typeface="Lucida Grande"/>
      </a:defRPr>
    </a:lvl1pPr>
    <a:lvl2pPr indent="228600" defTabSz="457200" latinLnBrk="0">
      <a:defRPr sz="2200">
        <a:latin typeface="+mj-lt"/>
        <a:ea typeface="+mj-ea"/>
        <a:cs typeface="+mj-cs"/>
        <a:sym typeface="Lucida Grande"/>
      </a:defRPr>
    </a:lvl2pPr>
    <a:lvl3pPr indent="457200" defTabSz="457200" latinLnBrk="0">
      <a:defRPr sz="2200">
        <a:latin typeface="+mj-lt"/>
        <a:ea typeface="+mj-ea"/>
        <a:cs typeface="+mj-cs"/>
        <a:sym typeface="Lucida Grande"/>
      </a:defRPr>
    </a:lvl3pPr>
    <a:lvl4pPr indent="685800" defTabSz="457200" latinLnBrk="0">
      <a:defRPr sz="2200">
        <a:latin typeface="+mj-lt"/>
        <a:ea typeface="+mj-ea"/>
        <a:cs typeface="+mj-cs"/>
        <a:sym typeface="Lucida Grande"/>
      </a:defRPr>
    </a:lvl4pPr>
    <a:lvl5pPr indent="914400" defTabSz="457200" latinLnBrk="0">
      <a:defRPr sz="2200">
        <a:latin typeface="+mj-lt"/>
        <a:ea typeface="+mj-ea"/>
        <a:cs typeface="+mj-cs"/>
        <a:sym typeface="Lucida Grande"/>
      </a:defRPr>
    </a:lvl5pPr>
    <a:lvl6pPr indent="1143000" defTabSz="457200" latinLnBrk="0">
      <a:defRPr sz="2200">
        <a:latin typeface="+mj-lt"/>
        <a:ea typeface="+mj-ea"/>
        <a:cs typeface="+mj-cs"/>
        <a:sym typeface="Lucida Grande"/>
      </a:defRPr>
    </a:lvl6pPr>
    <a:lvl7pPr indent="1371600" defTabSz="457200" latinLnBrk="0">
      <a:defRPr sz="2200">
        <a:latin typeface="+mj-lt"/>
        <a:ea typeface="+mj-ea"/>
        <a:cs typeface="+mj-cs"/>
        <a:sym typeface="Lucida Grande"/>
      </a:defRPr>
    </a:lvl7pPr>
    <a:lvl8pPr indent="1600200" defTabSz="457200" latinLnBrk="0">
      <a:defRPr sz="2200">
        <a:latin typeface="+mj-lt"/>
        <a:ea typeface="+mj-ea"/>
        <a:cs typeface="+mj-cs"/>
        <a:sym typeface="Lucida Grande"/>
      </a:defRPr>
    </a:lvl8pPr>
    <a:lvl9pPr indent="1828800" defTabSz="457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8" name="Shape 3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Avant que la pandémie nous oblige faire du télétravail et visio-conférences, nous avons pu se rencontrer et échanger lors de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5" name="Shape 4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Avant que la pandémie nous oblige faire du télétravail et visio-conférences, nous avons pu se rencontrer et échanger lors de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6" name="Shape 4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Avant que la pandémie nous oblige faire du télétravail et visio-conférences, nous avons pu se rencontrer et échanger lors de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8" name="Shape 3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Avant que la pandémie nous oblige faire du télétravail et visio-conférences, nous avons pu se rencontrer et échanger lors de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9" name="Shape 3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Avant que la pandémie nous oblige faire du télétravail et visio-conférences, nous avons pu se rencontrer et échanger lors de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0" name="Shape 3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Avant que la pandémie nous oblige faire du télétravail et visio-conférences, nous avons pu se rencontrer et échanger lors de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0" name="Shape 4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Avant que la pandémie nous oblige faire du télétravail et visio-conférences, nous avons pu se rencontrer et échanger lors de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3" name="Shape 4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Avant que la pandémie nous oblige faire du télétravail et visio-conférences, nous avons pu se rencontrer et échanger lors de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4" name="Shape 4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Avant que la pandémie nous oblige faire du télétravail et visio-conférences, nous avons pu se rencontrer et échanger lors de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4" name="Shape 4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Avant que la pandémie nous oblige faire du télétravail et visio-conférences, nous avons pu se rencontrer et échanger lors de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5" name="Shape 4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Avant que la pandémie nous oblige faire du télétravail et visio-conférences, nous avons pu se rencontrer et échanger lors de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93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e du titre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02" name="Texte niveau 1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er"/>
          <p:cNvGrpSpPr/>
          <p:nvPr/>
        </p:nvGrpSpPr>
        <p:grpSpPr>
          <a:xfrm>
            <a:off x="218973" y="742419"/>
            <a:ext cx="1343089" cy="5916441"/>
            <a:chOff x="0" y="0"/>
            <a:chExt cx="1343087" cy="5916440"/>
          </a:xfrm>
        </p:grpSpPr>
        <p:sp>
          <p:nvSpPr>
            <p:cNvPr id="110" name="Figure"/>
            <p:cNvSpPr/>
            <p:nvPr/>
          </p:nvSpPr>
          <p:spPr>
            <a:xfrm rot="5400000">
              <a:off x="-1920813" y="1920811"/>
              <a:ext cx="5182435" cy="134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" y="0"/>
                  </a:moveTo>
                  <a:lnTo>
                    <a:pt x="270" y="0"/>
                  </a:lnTo>
                  <a:lnTo>
                    <a:pt x="199" y="110"/>
                  </a:lnTo>
                  <a:lnTo>
                    <a:pt x="24" y="1394"/>
                  </a:lnTo>
                  <a:lnTo>
                    <a:pt x="0" y="2530"/>
                  </a:lnTo>
                  <a:lnTo>
                    <a:pt x="14" y="2897"/>
                  </a:lnTo>
                  <a:lnTo>
                    <a:pt x="166" y="4144"/>
                  </a:lnTo>
                  <a:lnTo>
                    <a:pt x="365" y="4987"/>
                  </a:lnTo>
                  <a:lnTo>
                    <a:pt x="446" y="5281"/>
                  </a:lnTo>
                  <a:lnTo>
                    <a:pt x="607" y="5794"/>
                  </a:lnTo>
                  <a:lnTo>
                    <a:pt x="692" y="6088"/>
                  </a:lnTo>
                  <a:lnTo>
                    <a:pt x="745" y="6234"/>
                  </a:lnTo>
                  <a:lnTo>
                    <a:pt x="858" y="6601"/>
                  </a:lnTo>
                  <a:lnTo>
                    <a:pt x="920" y="6784"/>
                  </a:lnTo>
                  <a:lnTo>
                    <a:pt x="987" y="6968"/>
                  </a:lnTo>
                  <a:lnTo>
                    <a:pt x="1053" y="7188"/>
                  </a:lnTo>
                  <a:lnTo>
                    <a:pt x="1124" y="7371"/>
                  </a:lnTo>
                  <a:lnTo>
                    <a:pt x="1195" y="7591"/>
                  </a:lnTo>
                  <a:lnTo>
                    <a:pt x="1271" y="7811"/>
                  </a:lnTo>
                  <a:lnTo>
                    <a:pt x="1523" y="8471"/>
                  </a:lnTo>
                  <a:lnTo>
                    <a:pt x="1703" y="8911"/>
                  </a:lnTo>
                  <a:lnTo>
                    <a:pt x="1798" y="9168"/>
                  </a:lnTo>
                  <a:lnTo>
                    <a:pt x="1897" y="9425"/>
                  </a:lnTo>
                  <a:lnTo>
                    <a:pt x="2002" y="9645"/>
                  </a:lnTo>
                  <a:lnTo>
                    <a:pt x="2272" y="10305"/>
                  </a:lnTo>
                  <a:lnTo>
                    <a:pt x="2926" y="11772"/>
                  </a:lnTo>
                  <a:lnTo>
                    <a:pt x="3092" y="12102"/>
                  </a:lnTo>
                  <a:lnTo>
                    <a:pt x="3254" y="12469"/>
                  </a:lnTo>
                  <a:lnTo>
                    <a:pt x="4074" y="14119"/>
                  </a:lnTo>
                  <a:lnTo>
                    <a:pt x="5061" y="15879"/>
                  </a:lnTo>
                  <a:lnTo>
                    <a:pt x="6043" y="17419"/>
                  </a:lnTo>
                  <a:lnTo>
                    <a:pt x="6868" y="18520"/>
                  </a:lnTo>
                  <a:lnTo>
                    <a:pt x="7703" y="19436"/>
                  </a:lnTo>
                  <a:lnTo>
                    <a:pt x="7869" y="19583"/>
                  </a:lnTo>
                  <a:lnTo>
                    <a:pt x="8040" y="19766"/>
                  </a:lnTo>
                  <a:lnTo>
                    <a:pt x="8542" y="20206"/>
                  </a:lnTo>
                  <a:lnTo>
                    <a:pt x="8713" y="20316"/>
                  </a:lnTo>
                  <a:lnTo>
                    <a:pt x="8879" y="20463"/>
                  </a:lnTo>
                  <a:lnTo>
                    <a:pt x="9572" y="20903"/>
                  </a:lnTo>
                  <a:lnTo>
                    <a:pt x="9747" y="20977"/>
                  </a:lnTo>
                  <a:lnTo>
                    <a:pt x="9923" y="21087"/>
                  </a:lnTo>
                  <a:lnTo>
                    <a:pt x="10463" y="21307"/>
                  </a:lnTo>
                  <a:lnTo>
                    <a:pt x="10643" y="21343"/>
                  </a:lnTo>
                  <a:lnTo>
                    <a:pt x="10828" y="21417"/>
                  </a:lnTo>
                  <a:lnTo>
                    <a:pt x="11763" y="21600"/>
                  </a:lnTo>
                  <a:lnTo>
                    <a:pt x="12920" y="21600"/>
                  </a:lnTo>
                  <a:lnTo>
                    <a:pt x="13864" y="21417"/>
                  </a:lnTo>
                  <a:lnTo>
                    <a:pt x="14955" y="20977"/>
                  </a:lnTo>
                  <a:lnTo>
                    <a:pt x="15652" y="20537"/>
                  </a:lnTo>
                  <a:lnTo>
                    <a:pt x="15828" y="20390"/>
                  </a:lnTo>
                  <a:lnTo>
                    <a:pt x="15998" y="20280"/>
                  </a:lnTo>
                  <a:lnTo>
                    <a:pt x="16838" y="19546"/>
                  </a:lnTo>
                  <a:lnTo>
                    <a:pt x="17825" y="18446"/>
                  </a:lnTo>
                  <a:lnTo>
                    <a:pt x="18147" y="18006"/>
                  </a:lnTo>
                  <a:lnTo>
                    <a:pt x="18308" y="17823"/>
                  </a:lnTo>
                  <a:lnTo>
                    <a:pt x="18470" y="17566"/>
                  </a:lnTo>
                  <a:lnTo>
                    <a:pt x="18787" y="17126"/>
                  </a:lnTo>
                  <a:lnTo>
                    <a:pt x="18949" y="16869"/>
                  </a:lnTo>
                  <a:lnTo>
                    <a:pt x="19105" y="16649"/>
                  </a:lnTo>
                  <a:lnTo>
                    <a:pt x="19423" y="16136"/>
                  </a:lnTo>
                  <a:lnTo>
                    <a:pt x="19579" y="15842"/>
                  </a:lnTo>
                  <a:lnTo>
                    <a:pt x="19741" y="15586"/>
                  </a:lnTo>
                  <a:lnTo>
                    <a:pt x="20547" y="14119"/>
                  </a:lnTo>
                  <a:lnTo>
                    <a:pt x="21211" y="12799"/>
                  </a:lnTo>
                  <a:lnTo>
                    <a:pt x="21600" y="11955"/>
                  </a:lnTo>
                  <a:lnTo>
                    <a:pt x="11872" y="11955"/>
                  </a:lnTo>
                  <a:lnTo>
                    <a:pt x="11644" y="11919"/>
                  </a:lnTo>
                  <a:lnTo>
                    <a:pt x="11412" y="11919"/>
                  </a:lnTo>
                  <a:lnTo>
                    <a:pt x="11184" y="11845"/>
                  </a:lnTo>
                  <a:lnTo>
                    <a:pt x="10734" y="11772"/>
                  </a:lnTo>
                  <a:lnTo>
                    <a:pt x="10060" y="11552"/>
                  </a:lnTo>
                  <a:lnTo>
                    <a:pt x="9842" y="11442"/>
                  </a:lnTo>
                  <a:lnTo>
                    <a:pt x="9624" y="11368"/>
                  </a:lnTo>
                  <a:lnTo>
                    <a:pt x="9187" y="11148"/>
                  </a:lnTo>
                  <a:lnTo>
                    <a:pt x="8969" y="11002"/>
                  </a:lnTo>
                  <a:lnTo>
                    <a:pt x="8756" y="10892"/>
                  </a:lnTo>
                  <a:lnTo>
                    <a:pt x="8329" y="10598"/>
                  </a:lnTo>
                  <a:lnTo>
                    <a:pt x="8120" y="10415"/>
                  </a:lnTo>
                  <a:lnTo>
                    <a:pt x="7907" y="10268"/>
                  </a:lnTo>
                  <a:lnTo>
                    <a:pt x="7499" y="9902"/>
                  </a:lnTo>
                  <a:lnTo>
                    <a:pt x="7295" y="9755"/>
                  </a:lnTo>
                  <a:lnTo>
                    <a:pt x="6526" y="9021"/>
                  </a:lnTo>
                  <a:lnTo>
                    <a:pt x="5991" y="8471"/>
                  </a:lnTo>
                  <a:lnTo>
                    <a:pt x="5483" y="7921"/>
                  </a:lnTo>
                  <a:lnTo>
                    <a:pt x="5317" y="7701"/>
                  </a:lnTo>
                  <a:lnTo>
                    <a:pt x="5004" y="7334"/>
                  </a:lnTo>
                  <a:lnTo>
                    <a:pt x="4852" y="7151"/>
                  </a:lnTo>
                  <a:lnTo>
                    <a:pt x="4705" y="6931"/>
                  </a:lnTo>
                  <a:lnTo>
                    <a:pt x="4558" y="6748"/>
                  </a:lnTo>
                  <a:lnTo>
                    <a:pt x="4416" y="6528"/>
                  </a:lnTo>
                  <a:lnTo>
                    <a:pt x="4278" y="6344"/>
                  </a:lnTo>
                  <a:lnTo>
                    <a:pt x="4136" y="6124"/>
                  </a:lnTo>
                  <a:lnTo>
                    <a:pt x="3998" y="5941"/>
                  </a:lnTo>
                  <a:lnTo>
                    <a:pt x="3723" y="5501"/>
                  </a:lnTo>
                  <a:lnTo>
                    <a:pt x="3586" y="5317"/>
                  </a:lnTo>
                  <a:lnTo>
                    <a:pt x="2756" y="3997"/>
                  </a:lnTo>
                  <a:lnTo>
                    <a:pt x="2618" y="3741"/>
                  </a:lnTo>
                  <a:lnTo>
                    <a:pt x="2338" y="3301"/>
                  </a:lnTo>
                  <a:lnTo>
                    <a:pt x="2058" y="2787"/>
                  </a:lnTo>
                  <a:lnTo>
                    <a:pt x="1916" y="2567"/>
                  </a:lnTo>
                  <a:lnTo>
                    <a:pt x="1489" y="1797"/>
                  </a:lnTo>
                  <a:lnTo>
                    <a:pt x="1352" y="1577"/>
                  </a:lnTo>
                  <a:lnTo>
                    <a:pt x="1228" y="1357"/>
                  </a:lnTo>
                  <a:lnTo>
                    <a:pt x="1110" y="1137"/>
                  </a:lnTo>
                  <a:lnTo>
                    <a:pt x="996" y="953"/>
                  </a:lnTo>
                  <a:lnTo>
                    <a:pt x="896" y="770"/>
                  </a:lnTo>
                  <a:lnTo>
                    <a:pt x="802" y="623"/>
                  </a:lnTo>
                  <a:lnTo>
                    <a:pt x="711" y="477"/>
                  </a:lnTo>
                  <a:lnTo>
                    <a:pt x="631" y="367"/>
                  </a:lnTo>
                  <a:lnTo>
                    <a:pt x="560" y="257"/>
                  </a:lnTo>
                  <a:lnTo>
                    <a:pt x="493" y="183"/>
                  </a:lnTo>
                  <a:lnTo>
                    <a:pt x="436" y="110"/>
                  </a:lnTo>
                  <a:lnTo>
                    <a:pt x="384" y="37"/>
                  </a:lnTo>
                  <a:lnTo>
                    <a:pt x="337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1" name="Figure"/>
            <p:cNvSpPr/>
            <p:nvPr/>
          </p:nvSpPr>
          <p:spPr>
            <a:xfrm rot="5400000">
              <a:off x="-452172" y="4121181"/>
              <a:ext cx="2846129" cy="74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44" y="0"/>
                  </a:moveTo>
                  <a:lnTo>
                    <a:pt x="20892" y="66"/>
                  </a:lnTo>
                  <a:lnTo>
                    <a:pt x="20823" y="132"/>
                  </a:lnTo>
                  <a:lnTo>
                    <a:pt x="20736" y="264"/>
                  </a:lnTo>
                  <a:lnTo>
                    <a:pt x="20633" y="396"/>
                  </a:lnTo>
                  <a:lnTo>
                    <a:pt x="20512" y="594"/>
                  </a:lnTo>
                  <a:lnTo>
                    <a:pt x="20365" y="859"/>
                  </a:lnTo>
                  <a:lnTo>
                    <a:pt x="20210" y="1123"/>
                  </a:lnTo>
                  <a:lnTo>
                    <a:pt x="20037" y="1387"/>
                  </a:lnTo>
                  <a:lnTo>
                    <a:pt x="19838" y="1717"/>
                  </a:lnTo>
                  <a:lnTo>
                    <a:pt x="19631" y="2114"/>
                  </a:lnTo>
                  <a:lnTo>
                    <a:pt x="19398" y="2510"/>
                  </a:lnTo>
                  <a:lnTo>
                    <a:pt x="19147" y="2906"/>
                  </a:lnTo>
                  <a:lnTo>
                    <a:pt x="18888" y="3369"/>
                  </a:lnTo>
                  <a:lnTo>
                    <a:pt x="18603" y="3897"/>
                  </a:lnTo>
                  <a:lnTo>
                    <a:pt x="18154" y="4690"/>
                  </a:lnTo>
                  <a:lnTo>
                    <a:pt x="17929" y="5020"/>
                  </a:lnTo>
                  <a:lnTo>
                    <a:pt x="17239" y="6209"/>
                  </a:lnTo>
                  <a:lnTo>
                    <a:pt x="16997" y="6539"/>
                  </a:lnTo>
                  <a:lnTo>
                    <a:pt x="16522" y="7332"/>
                  </a:lnTo>
                  <a:lnTo>
                    <a:pt x="16271" y="7662"/>
                  </a:lnTo>
                  <a:lnTo>
                    <a:pt x="15770" y="8455"/>
                  </a:lnTo>
                  <a:lnTo>
                    <a:pt x="15520" y="8785"/>
                  </a:lnTo>
                  <a:lnTo>
                    <a:pt x="15002" y="9578"/>
                  </a:lnTo>
                  <a:lnTo>
                    <a:pt x="14734" y="9908"/>
                  </a:lnTo>
                  <a:lnTo>
                    <a:pt x="14475" y="10305"/>
                  </a:lnTo>
                  <a:lnTo>
                    <a:pt x="13378" y="11890"/>
                  </a:lnTo>
                  <a:lnTo>
                    <a:pt x="13093" y="12220"/>
                  </a:lnTo>
                  <a:lnTo>
                    <a:pt x="12212" y="13409"/>
                  </a:lnTo>
                  <a:lnTo>
                    <a:pt x="11910" y="13739"/>
                  </a:lnTo>
                  <a:lnTo>
                    <a:pt x="11288" y="14532"/>
                  </a:lnTo>
                  <a:lnTo>
                    <a:pt x="10968" y="14862"/>
                  </a:lnTo>
                  <a:lnTo>
                    <a:pt x="10649" y="15259"/>
                  </a:lnTo>
                  <a:lnTo>
                    <a:pt x="10321" y="15589"/>
                  </a:lnTo>
                  <a:lnTo>
                    <a:pt x="9984" y="15985"/>
                  </a:lnTo>
                  <a:lnTo>
                    <a:pt x="9302" y="16646"/>
                  </a:lnTo>
                  <a:lnTo>
                    <a:pt x="7505" y="18297"/>
                  </a:lnTo>
                  <a:lnTo>
                    <a:pt x="7134" y="18561"/>
                  </a:lnTo>
                  <a:lnTo>
                    <a:pt x="6754" y="18892"/>
                  </a:lnTo>
                  <a:lnTo>
                    <a:pt x="5225" y="19949"/>
                  </a:lnTo>
                  <a:lnTo>
                    <a:pt x="3662" y="20741"/>
                  </a:lnTo>
                  <a:lnTo>
                    <a:pt x="2055" y="21270"/>
                  </a:lnTo>
                  <a:lnTo>
                    <a:pt x="1650" y="21336"/>
                  </a:lnTo>
                  <a:lnTo>
                    <a:pt x="1244" y="21468"/>
                  </a:lnTo>
                  <a:lnTo>
                    <a:pt x="829" y="21534"/>
                  </a:lnTo>
                  <a:lnTo>
                    <a:pt x="415" y="21534"/>
                  </a:lnTo>
                  <a:lnTo>
                    <a:pt x="0" y="21600"/>
                  </a:lnTo>
                  <a:lnTo>
                    <a:pt x="16029" y="21600"/>
                  </a:lnTo>
                  <a:lnTo>
                    <a:pt x="16565" y="20477"/>
                  </a:lnTo>
                  <a:lnTo>
                    <a:pt x="16884" y="19750"/>
                  </a:lnTo>
                  <a:lnTo>
                    <a:pt x="17204" y="19090"/>
                  </a:lnTo>
                  <a:lnTo>
                    <a:pt x="17532" y="18363"/>
                  </a:lnTo>
                  <a:lnTo>
                    <a:pt x="17860" y="17571"/>
                  </a:lnTo>
                  <a:lnTo>
                    <a:pt x="18042" y="17108"/>
                  </a:lnTo>
                  <a:lnTo>
                    <a:pt x="18223" y="16712"/>
                  </a:lnTo>
                  <a:lnTo>
                    <a:pt x="18396" y="16250"/>
                  </a:lnTo>
                  <a:lnTo>
                    <a:pt x="18569" y="15853"/>
                  </a:lnTo>
                  <a:lnTo>
                    <a:pt x="18733" y="15457"/>
                  </a:lnTo>
                  <a:lnTo>
                    <a:pt x="18888" y="14994"/>
                  </a:lnTo>
                  <a:lnTo>
                    <a:pt x="19044" y="14598"/>
                  </a:lnTo>
                  <a:lnTo>
                    <a:pt x="19190" y="14268"/>
                  </a:lnTo>
                  <a:lnTo>
                    <a:pt x="19467" y="13475"/>
                  </a:lnTo>
                  <a:lnTo>
                    <a:pt x="19596" y="13145"/>
                  </a:lnTo>
                  <a:lnTo>
                    <a:pt x="19726" y="12749"/>
                  </a:lnTo>
                  <a:lnTo>
                    <a:pt x="20166" y="11428"/>
                  </a:lnTo>
                  <a:lnTo>
                    <a:pt x="20270" y="11097"/>
                  </a:lnTo>
                  <a:lnTo>
                    <a:pt x="20486" y="10371"/>
                  </a:lnTo>
                  <a:lnTo>
                    <a:pt x="20624" y="9908"/>
                  </a:lnTo>
                  <a:lnTo>
                    <a:pt x="20754" y="9512"/>
                  </a:lnTo>
                  <a:lnTo>
                    <a:pt x="20883" y="9050"/>
                  </a:lnTo>
                  <a:lnTo>
                    <a:pt x="21237" y="7530"/>
                  </a:lnTo>
                  <a:lnTo>
                    <a:pt x="21496" y="5813"/>
                  </a:lnTo>
                  <a:lnTo>
                    <a:pt x="21600" y="3633"/>
                  </a:lnTo>
                  <a:lnTo>
                    <a:pt x="21574" y="2642"/>
                  </a:lnTo>
                  <a:lnTo>
                    <a:pt x="21367" y="661"/>
                  </a:lnTo>
                  <a:lnTo>
                    <a:pt x="21108" y="66"/>
                  </a:lnTo>
                  <a:lnTo>
                    <a:pt x="20944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13" name="Cercle"/>
          <p:cNvSpPr/>
          <p:nvPr/>
        </p:nvSpPr>
        <p:spPr>
          <a:xfrm>
            <a:off x="11306647" y="237756"/>
            <a:ext cx="286435" cy="288003"/>
          </a:xfrm>
          <a:prstGeom prst="ellipse">
            <a:avLst/>
          </a:prstGeom>
          <a:solidFill>
            <a:srgbClr val="313E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114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1" y="144464"/>
            <a:ext cx="1351621" cy="46448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Ligne"/>
          <p:cNvSpPr/>
          <p:nvPr/>
        </p:nvSpPr>
        <p:spPr>
          <a:xfrm flipV="1">
            <a:off x="11444060" y="-1"/>
            <a:ext cx="2" cy="26035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6" name="Ligne"/>
          <p:cNvSpPr/>
          <p:nvPr/>
        </p:nvSpPr>
        <p:spPr>
          <a:xfrm flipH="1" flipV="1">
            <a:off x="2" y="950406"/>
            <a:ext cx="780575" cy="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1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602" y="1008062"/>
            <a:ext cx="4262799" cy="14732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Rectangle"/>
          <p:cNvSpPr/>
          <p:nvPr/>
        </p:nvSpPr>
        <p:spPr>
          <a:xfrm>
            <a:off x="423332" y="82551"/>
            <a:ext cx="2042586" cy="5603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19" name="Ligne"/>
          <p:cNvSpPr/>
          <p:nvPr/>
        </p:nvSpPr>
        <p:spPr>
          <a:xfrm flipH="1" flipV="1">
            <a:off x="2" y="3800476"/>
            <a:ext cx="914401" cy="5391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0" name="Ligne"/>
          <p:cNvSpPr/>
          <p:nvPr/>
        </p:nvSpPr>
        <p:spPr>
          <a:xfrm flipH="1" flipV="1">
            <a:off x="11277602" y="3800476"/>
            <a:ext cx="914401" cy="5391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1" name="Rectangle"/>
          <p:cNvSpPr/>
          <p:nvPr/>
        </p:nvSpPr>
        <p:spPr>
          <a:xfrm>
            <a:off x="-1" y="727868"/>
            <a:ext cx="914401" cy="353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2" name="Rectangle"/>
          <p:cNvSpPr/>
          <p:nvPr/>
        </p:nvSpPr>
        <p:spPr>
          <a:xfrm>
            <a:off x="10149416" y="0"/>
            <a:ext cx="2042586" cy="642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3" name="Texte du titre"/>
          <p:cNvSpPr txBox="1"/>
          <p:nvPr>
            <p:ph type="title"/>
          </p:nvPr>
        </p:nvSpPr>
        <p:spPr>
          <a:xfrm>
            <a:off x="914400" y="2349788"/>
            <a:ext cx="10363200" cy="2912149"/>
          </a:xfrm>
          <a:prstGeom prst="rect">
            <a:avLst/>
          </a:prstGeom>
        </p:spPr>
        <p:txBody>
          <a:bodyPr lIns="0" tIns="0" rIns="0" bIns="0"/>
          <a:lstStyle>
            <a:lvl1pPr algn="ctr" defTabSz="609584">
              <a:lnSpc>
                <a:spcPct val="100000"/>
              </a:lnSpc>
              <a:defRPr b="1" sz="5300">
                <a:solidFill>
                  <a:srgbClr val="252E44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24" name="Texte niveau 1…"/>
          <p:cNvSpPr txBox="1"/>
          <p:nvPr>
            <p:ph type="body" sz="quarter" idx="1"/>
          </p:nvPr>
        </p:nvSpPr>
        <p:spPr>
          <a:xfrm>
            <a:off x="1828800" y="5261938"/>
            <a:ext cx="8534400" cy="75372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609584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ctr" defTabSz="609584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algn="ctr" defTabSz="609584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algn="ctr" defTabSz="609584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algn="ctr" defTabSz="609584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5" name="Numéro de diapositive"/>
          <p:cNvSpPr txBox="1"/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er"/>
          <p:cNvGrpSpPr/>
          <p:nvPr/>
        </p:nvGrpSpPr>
        <p:grpSpPr>
          <a:xfrm>
            <a:off x="218973" y="742419"/>
            <a:ext cx="1343089" cy="5916441"/>
            <a:chOff x="0" y="0"/>
            <a:chExt cx="1343087" cy="5916440"/>
          </a:xfrm>
        </p:grpSpPr>
        <p:sp>
          <p:nvSpPr>
            <p:cNvPr id="132" name="Figure"/>
            <p:cNvSpPr/>
            <p:nvPr/>
          </p:nvSpPr>
          <p:spPr>
            <a:xfrm rot="5400000">
              <a:off x="-1920813" y="1920811"/>
              <a:ext cx="5182435" cy="134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" y="0"/>
                  </a:moveTo>
                  <a:lnTo>
                    <a:pt x="270" y="0"/>
                  </a:lnTo>
                  <a:lnTo>
                    <a:pt x="199" y="110"/>
                  </a:lnTo>
                  <a:lnTo>
                    <a:pt x="24" y="1394"/>
                  </a:lnTo>
                  <a:lnTo>
                    <a:pt x="0" y="2530"/>
                  </a:lnTo>
                  <a:lnTo>
                    <a:pt x="14" y="2897"/>
                  </a:lnTo>
                  <a:lnTo>
                    <a:pt x="166" y="4144"/>
                  </a:lnTo>
                  <a:lnTo>
                    <a:pt x="365" y="4987"/>
                  </a:lnTo>
                  <a:lnTo>
                    <a:pt x="446" y="5281"/>
                  </a:lnTo>
                  <a:lnTo>
                    <a:pt x="607" y="5794"/>
                  </a:lnTo>
                  <a:lnTo>
                    <a:pt x="692" y="6088"/>
                  </a:lnTo>
                  <a:lnTo>
                    <a:pt x="745" y="6234"/>
                  </a:lnTo>
                  <a:lnTo>
                    <a:pt x="858" y="6601"/>
                  </a:lnTo>
                  <a:lnTo>
                    <a:pt x="920" y="6784"/>
                  </a:lnTo>
                  <a:lnTo>
                    <a:pt x="987" y="6968"/>
                  </a:lnTo>
                  <a:lnTo>
                    <a:pt x="1053" y="7188"/>
                  </a:lnTo>
                  <a:lnTo>
                    <a:pt x="1124" y="7371"/>
                  </a:lnTo>
                  <a:lnTo>
                    <a:pt x="1195" y="7591"/>
                  </a:lnTo>
                  <a:lnTo>
                    <a:pt x="1271" y="7811"/>
                  </a:lnTo>
                  <a:lnTo>
                    <a:pt x="1523" y="8471"/>
                  </a:lnTo>
                  <a:lnTo>
                    <a:pt x="1703" y="8911"/>
                  </a:lnTo>
                  <a:lnTo>
                    <a:pt x="1798" y="9168"/>
                  </a:lnTo>
                  <a:lnTo>
                    <a:pt x="1897" y="9425"/>
                  </a:lnTo>
                  <a:lnTo>
                    <a:pt x="2002" y="9645"/>
                  </a:lnTo>
                  <a:lnTo>
                    <a:pt x="2272" y="10305"/>
                  </a:lnTo>
                  <a:lnTo>
                    <a:pt x="2926" y="11772"/>
                  </a:lnTo>
                  <a:lnTo>
                    <a:pt x="3092" y="12102"/>
                  </a:lnTo>
                  <a:lnTo>
                    <a:pt x="3254" y="12469"/>
                  </a:lnTo>
                  <a:lnTo>
                    <a:pt x="4074" y="14119"/>
                  </a:lnTo>
                  <a:lnTo>
                    <a:pt x="5061" y="15879"/>
                  </a:lnTo>
                  <a:lnTo>
                    <a:pt x="6043" y="17419"/>
                  </a:lnTo>
                  <a:lnTo>
                    <a:pt x="6868" y="18520"/>
                  </a:lnTo>
                  <a:lnTo>
                    <a:pt x="7703" y="19436"/>
                  </a:lnTo>
                  <a:lnTo>
                    <a:pt x="7869" y="19583"/>
                  </a:lnTo>
                  <a:lnTo>
                    <a:pt x="8040" y="19766"/>
                  </a:lnTo>
                  <a:lnTo>
                    <a:pt x="8542" y="20206"/>
                  </a:lnTo>
                  <a:lnTo>
                    <a:pt x="8713" y="20316"/>
                  </a:lnTo>
                  <a:lnTo>
                    <a:pt x="8879" y="20463"/>
                  </a:lnTo>
                  <a:lnTo>
                    <a:pt x="9572" y="20903"/>
                  </a:lnTo>
                  <a:lnTo>
                    <a:pt x="9747" y="20977"/>
                  </a:lnTo>
                  <a:lnTo>
                    <a:pt x="9923" y="21087"/>
                  </a:lnTo>
                  <a:lnTo>
                    <a:pt x="10463" y="21307"/>
                  </a:lnTo>
                  <a:lnTo>
                    <a:pt x="10643" y="21343"/>
                  </a:lnTo>
                  <a:lnTo>
                    <a:pt x="10828" y="21417"/>
                  </a:lnTo>
                  <a:lnTo>
                    <a:pt x="11763" y="21600"/>
                  </a:lnTo>
                  <a:lnTo>
                    <a:pt x="12920" y="21600"/>
                  </a:lnTo>
                  <a:lnTo>
                    <a:pt x="13864" y="21417"/>
                  </a:lnTo>
                  <a:lnTo>
                    <a:pt x="14955" y="20977"/>
                  </a:lnTo>
                  <a:lnTo>
                    <a:pt x="15652" y="20537"/>
                  </a:lnTo>
                  <a:lnTo>
                    <a:pt x="15828" y="20390"/>
                  </a:lnTo>
                  <a:lnTo>
                    <a:pt x="15998" y="20280"/>
                  </a:lnTo>
                  <a:lnTo>
                    <a:pt x="16838" y="19546"/>
                  </a:lnTo>
                  <a:lnTo>
                    <a:pt x="17825" y="18446"/>
                  </a:lnTo>
                  <a:lnTo>
                    <a:pt x="18147" y="18006"/>
                  </a:lnTo>
                  <a:lnTo>
                    <a:pt x="18308" y="17823"/>
                  </a:lnTo>
                  <a:lnTo>
                    <a:pt x="18470" y="17566"/>
                  </a:lnTo>
                  <a:lnTo>
                    <a:pt x="18787" y="17126"/>
                  </a:lnTo>
                  <a:lnTo>
                    <a:pt x="18949" y="16869"/>
                  </a:lnTo>
                  <a:lnTo>
                    <a:pt x="19105" y="16649"/>
                  </a:lnTo>
                  <a:lnTo>
                    <a:pt x="19423" y="16136"/>
                  </a:lnTo>
                  <a:lnTo>
                    <a:pt x="19579" y="15842"/>
                  </a:lnTo>
                  <a:lnTo>
                    <a:pt x="19741" y="15586"/>
                  </a:lnTo>
                  <a:lnTo>
                    <a:pt x="20547" y="14119"/>
                  </a:lnTo>
                  <a:lnTo>
                    <a:pt x="21211" y="12799"/>
                  </a:lnTo>
                  <a:lnTo>
                    <a:pt x="21600" y="11955"/>
                  </a:lnTo>
                  <a:lnTo>
                    <a:pt x="11872" y="11955"/>
                  </a:lnTo>
                  <a:lnTo>
                    <a:pt x="11644" y="11919"/>
                  </a:lnTo>
                  <a:lnTo>
                    <a:pt x="11412" y="11919"/>
                  </a:lnTo>
                  <a:lnTo>
                    <a:pt x="11184" y="11845"/>
                  </a:lnTo>
                  <a:lnTo>
                    <a:pt x="10734" y="11772"/>
                  </a:lnTo>
                  <a:lnTo>
                    <a:pt x="10060" y="11552"/>
                  </a:lnTo>
                  <a:lnTo>
                    <a:pt x="9842" y="11442"/>
                  </a:lnTo>
                  <a:lnTo>
                    <a:pt x="9624" y="11368"/>
                  </a:lnTo>
                  <a:lnTo>
                    <a:pt x="9187" y="11148"/>
                  </a:lnTo>
                  <a:lnTo>
                    <a:pt x="8969" y="11002"/>
                  </a:lnTo>
                  <a:lnTo>
                    <a:pt x="8756" y="10892"/>
                  </a:lnTo>
                  <a:lnTo>
                    <a:pt x="8329" y="10598"/>
                  </a:lnTo>
                  <a:lnTo>
                    <a:pt x="8120" y="10415"/>
                  </a:lnTo>
                  <a:lnTo>
                    <a:pt x="7907" y="10268"/>
                  </a:lnTo>
                  <a:lnTo>
                    <a:pt x="7499" y="9902"/>
                  </a:lnTo>
                  <a:lnTo>
                    <a:pt x="7295" y="9755"/>
                  </a:lnTo>
                  <a:lnTo>
                    <a:pt x="6526" y="9021"/>
                  </a:lnTo>
                  <a:lnTo>
                    <a:pt x="5991" y="8471"/>
                  </a:lnTo>
                  <a:lnTo>
                    <a:pt x="5483" y="7921"/>
                  </a:lnTo>
                  <a:lnTo>
                    <a:pt x="5317" y="7701"/>
                  </a:lnTo>
                  <a:lnTo>
                    <a:pt x="5004" y="7334"/>
                  </a:lnTo>
                  <a:lnTo>
                    <a:pt x="4852" y="7151"/>
                  </a:lnTo>
                  <a:lnTo>
                    <a:pt x="4705" y="6931"/>
                  </a:lnTo>
                  <a:lnTo>
                    <a:pt x="4558" y="6748"/>
                  </a:lnTo>
                  <a:lnTo>
                    <a:pt x="4416" y="6528"/>
                  </a:lnTo>
                  <a:lnTo>
                    <a:pt x="4278" y="6344"/>
                  </a:lnTo>
                  <a:lnTo>
                    <a:pt x="4136" y="6124"/>
                  </a:lnTo>
                  <a:lnTo>
                    <a:pt x="3998" y="5941"/>
                  </a:lnTo>
                  <a:lnTo>
                    <a:pt x="3723" y="5501"/>
                  </a:lnTo>
                  <a:lnTo>
                    <a:pt x="3586" y="5317"/>
                  </a:lnTo>
                  <a:lnTo>
                    <a:pt x="2756" y="3997"/>
                  </a:lnTo>
                  <a:lnTo>
                    <a:pt x="2618" y="3741"/>
                  </a:lnTo>
                  <a:lnTo>
                    <a:pt x="2338" y="3301"/>
                  </a:lnTo>
                  <a:lnTo>
                    <a:pt x="2058" y="2787"/>
                  </a:lnTo>
                  <a:lnTo>
                    <a:pt x="1916" y="2567"/>
                  </a:lnTo>
                  <a:lnTo>
                    <a:pt x="1489" y="1797"/>
                  </a:lnTo>
                  <a:lnTo>
                    <a:pt x="1352" y="1577"/>
                  </a:lnTo>
                  <a:lnTo>
                    <a:pt x="1228" y="1357"/>
                  </a:lnTo>
                  <a:lnTo>
                    <a:pt x="1110" y="1137"/>
                  </a:lnTo>
                  <a:lnTo>
                    <a:pt x="996" y="953"/>
                  </a:lnTo>
                  <a:lnTo>
                    <a:pt x="896" y="770"/>
                  </a:lnTo>
                  <a:lnTo>
                    <a:pt x="802" y="623"/>
                  </a:lnTo>
                  <a:lnTo>
                    <a:pt x="711" y="477"/>
                  </a:lnTo>
                  <a:lnTo>
                    <a:pt x="631" y="367"/>
                  </a:lnTo>
                  <a:lnTo>
                    <a:pt x="560" y="257"/>
                  </a:lnTo>
                  <a:lnTo>
                    <a:pt x="493" y="183"/>
                  </a:lnTo>
                  <a:lnTo>
                    <a:pt x="436" y="110"/>
                  </a:lnTo>
                  <a:lnTo>
                    <a:pt x="384" y="37"/>
                  </a:lnTo>
                  <a:lnTo>
                    <a:pt x="337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3" name="Figure"/>
            <p:cNvSpPr/>
            <p:nvPr/>
          </p:nvSpPr>
          <p:spPr>
            <a:xfrm rot="5400000">
              <a:off x="-452172" y="4121181"/>
              <a:ext cx="2846129" cy="74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44" y="0"/>
                  </a:moveTo>
                  <a:lnTo>
                    <a:pt x="20892" y="66"/>
                  </a:lnTo>
                  <a:lnTo>
                    <a:pt x="20823" y="132"/>
                  </a:lnTo>
                  <a:lnTo>
                    <a:pt x="20736" y="264"/>
                  </a:lnTo>
                  <a:lnTo>
                    <a:pt x="20633" y="396"/>
                  </a:lnTo>
                  <a:lnTo>
                    <a:pt x="20512" y="594"/>
                  </a:lnTo>
                  <a:lnTo>
                    <a:pt x="20365" y="859"/>
                  </a:lnTo>
                  <a:lnTo>
                    <a:pt x="20210" y="1123"/>
                  </a:lnTo>
                  <a:lnTo>
                    <a:pt x="20037" y="1387"/>
                  </a:lnTo>
                  <a:lnTo>
                    <a:pt x="19838" y="1717"/>
                  </a:lnTo>
                  <a:lnTo>
                    <a:pt x="19631" y="2114"/>
                  </a:lnTo>
                  <a:lnTo>
                    <a:pt x="19398" y="2510"/>
                  </a:lnTo>
                  <a:lnTo>
                    <a:pt x="19147" y="2906"/>
                  </a:lnTo>
                  <a:lnTo>
                    <a:pt x="18888" y="3369"/>
                  </a:lnTo>
                  <a:lnTo>
                    <a:pt x="18603" y="3897"/>
                  </a:lnTo>
                  <a:lnTo>
                    <a:pt x="18154" y="4690"/>
                  </a:lnTo>
                  <a:lnTo>
                    <a:pt x="17929" y="5020"/>
                  </a:lnTo>
                  <a:lnTo>
                    <a:pt x="17239" y="6209"/>
                  </a:lnTo>
                  <a:lnTo>
                    <a:pt x="16997" y="6539"/>
                  </a:lnTo>
                  <a:lnTo>
                    <a:pt x="16522" y="7332"/>
                  </a:lnTo>
                  <a:lnTo>
                    <a:pt x="16271" y="7662"/>
                  </a:lnTo>
                  <a:lnTo>
                    <a:pt x="15770" y="8455"/>
                  </a:lnTo>
                  <a:lnTo>
                    <a:pt x="15520" y="8785"/>
                  </a:lnTo>
                  <a:lnTo>
                    <a:pt x="15002" y="9578"/>
                  </a:lnTo>
                  <a:lnTo>
                    <a:pt x="14734" y="9908"/>
                  </a:lnTo>
                  <a:lnTo>
                    <a:pt x="14475" y="10305"/>
                  </a:lnTo>
                  <a:lnTo>
                    <a:pt x="13378" y="11890"/>
                  </a:lnTo>
                  <a:lnTo>
                    <a:pt x="13093" y="12220"/>
                  </a:lnTo>
                  <a:lnTo>
                    <a:pt x="12212" y="13409"/>
                  </a:lnTo>
                  <a:lnTo>
                    <a:pt x="11910" y="13739"/>
                  </a:lnTo>
                  <a:lnTo>
                    <a:pt x="11288" y="14532"/>
                  </a:lnTo>
                  <a:lnTo>
                    <a:pt x="10968" y="14862"/>
                  </a:lnTo>
                  <a:lnTo>
                    <a:pt x="10649" y="15259"/>
                  </a:lnTo>
                  <a:lnTo>
                    <a:pt x="10321" y="15589"/>
                  </a:lnTo>
                  <a:lnTo>
                    <a:pt x="9984" y="15985"/>
                  </a:lnTo>
                  <a:lnTo>
                    <a:pt x="9302" y="16646"/>
                  </a:lnTo>
                  <a:lnTo>
                    <a:pt x="7505" y="18297"/>
                  </a:lnTo>
                  <a:lnTo>
                    <a:pt x="7134" y="18561"/>
                  </a:lnTo>
                  <a:lnTo>
                    <a:pt x="6754" y="18892"/>
                  </a:lnTo>
                  <a:lnTo>
                    <a:pt x="5225" y="19949"/>
                  </a:lnTo>
                  <a:lnTo>
                    <a:pt x="3662" y="20741"/>
                  </a:lnTo>
                  <a:lnTo>
                    <a:pt x="2055" y="21270"/>
                  </a:lnTo>
                  <a:lnTo>
                    <a:pt x="1650" y="21336"/>
                  </a:lnTo>
                  <a:lnTo>
                    <a:pt x="1244" y="21468"/>
                  </a:lnTo>
                  <a:lnTo>
                    <a:pt x="829" y="21534"/>
                  </a:lnTo>
                  <a:lnTo>
                    <a:pt x="415" y="21534"/>
                  </a:lnTo>
                  <a:lnTo>
                    <a:pt x="0" y="21600"/>
                  </a:lnTo>
                  <a:lnTo>
                    <a:pt x="16029" y="21600"/>
                  </a:lnTo>
                  <a:lnTo>
                    <a:pt x="16565" y="20477"/>
                  </a:lnTo>
                  <a:lnTo>
                    <a:pt x="16884" y="19750"/>
                  </a:lnTo>
                  <a:lnTo>
                    <a:pt x="17204" y="19090"/>
                  </a:lnTo>
                  <a:lnTo>
                    <a:pt x="17532" y="18363"/>
                  </a:lnTo>
                  <a:lnTo>
                    <a:pt x="17860" y="17571"/>
                  </a:lnTo>
                  <a:lnTo>
                    <a:pt x="18042" y="17108"/>
                  </a:lnTo>
                  <a:lnTo>
                    <a:pt x="18223" y="16712"/>
                  </a:lnTo>
                  <a:lnTo>
                    <a:pt x="18396" y="16250"/>
                  </a:lnTo>
                  <a:lnTo>
                    <a:pt x="18569" y="15853"/>
                  </a:lnTo>
                  <a:lnTo>
                    <a:pt x="18733" y="15457"/>
                  </a:lnTo>
                  <a:lnTo>
                    <a:pt x="18888" y="14994"/>
                  </a:lnTo>
                  <a:lnTo>
                    <a:pt x="19044" y="14598"/>
                  </a:lnTo>
                  <a:lnTo>
                    <a:pt x="19190" y="14268"/>
                  </a:lnTo>
                  <a:lnTo>
                    <a:pt x="19467" y="13475"/>
                  </a:lnTo>
                  <a:lnTo>
                    <a:pt x="19596" y="13145"/>
                  </a:lnTo>
                  <a:lnTo>
                    <a:pt x="19726" y="12749"/>
                  </a:lnTo>
                  <a:lnTo>
                    <a:pt x="20166" y="11428"/>
                  </a:lnTo>
                  <a:lnTo>
                    <a:pt x="20270" y="11097"/>
                  </a:lnTo>
                  <a:lnTo>
                    <a:pt x="20486" y="10371"/>
                  </a:lnTo>
                  <a:lnTo>
                    <a:pt x="20624" y="9908"/>
                  </a:lnTo>
                  <a:lnTo>
                    <a:pt x="20754" y="9512"/>
                  </a:lnTo>
                  <a:lnTo>
                    <a:pt x="20883" y="9050"/>
                  </a:lnTo>
                  <a:lnTo>
                    <a:pt x="21237" y="7530"/>
                  </a:lnTo>
                  <a:lnTo>
                    <a:pt x="21496" y="5813"/>
                  </a:lnTo>
                  <a:lnTo>
                    <a:pt x="21600" y="3633"/>
                  </a:lnTo>
                  <a:lnTo>
                    <a:pt x="21574" y="2642"/>
                  </a:lnTo>
                  <a:lnTo>
                    <a:pt x="21367" y="661"/>
                  </a:lnTo>
                  <a:lnTo>
                    <a:pt x="21108" y="66"/>
                  </a:lnTo>
                  <a:lnTo>
                    <a:pt x="20944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35" name="Cercle"/>
          <p:cNvSpPr/>
          <p:nvPr/>
        </p:nvSpPr>
        <p:spPr>
          <a:xfrm>
            <a:off x="11306647" y="237756"/>
            <a:ext cx="286435" cy="288003"/>
          </a:xfrm>
          <a:prstGeom prst="ellipse">
            <a:avLst/>
          </a:prstGeom>
          <a:solidFill>
            <a:srgbClr val="313E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136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1" y="144464"/>
            <a:ext cx="1351621" cy="46448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Ligne"/>
          <p:cNvSpPr/>
          <p:nvPr/>
        </p:nvSpPr>
        <p:spPr>
          <a:xfrm flipV="1">
            <a:off x="11444060" y="-1"/>
            <a:ext cx="2" cy="26035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8" name="Ligne"/>
          <p:cNvSpPr/>
          <p:nvPr/>
        </p:nvSpPr>
        <p:spPr>
          <a:xfrm flipH="1" flipV="1">
            <a:off x="2" y="950406"/>
            <a:ext cx="780575" cy="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9" name="TITRE DE LA PRÉSENTATION…"/>
          <p:cNvSpPr txBox="1"/>
          <p:nvPr/>
        </p:nvSpPr>
        <p:spPr>
          <a:xfrm>
            <a:off x="4447118" y="1196182"/>
            <a:ext cx="549275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342900" indent="-342900" defTabSz="609584">
              <a:defRPr b="1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TITRE DE LA PRÉSENTATION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 defTabSz="609584">
              <a:defRPr b="1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&gt; TITRE DE LA PARTIE</a:t>
            </a:r>
          </a:p>
        </p:txBody>
      </p:sp>
      <p:sp>
        <p:nvSpPr>
          <p:cNvPr id="140" name="Ligne"/>
          <p:cNvSpPr/>
          <p:nvPr/>
        </p:nvSpPr>
        <p:spPr>
          <a:xfrm flipH="1" flipV="1">
            <a:off x="-2" y="3800473"/>
            <a:ext cx="12192003" cy="4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41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6440" y="1346200"/>
            <a:ext cx="3119122" cy="1071564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Rectangle"/>
          <p:cNvSpPr/>
          <p:nvPr/>
        </p:nvSpPr>
        <p:spPr>
          <a:xfrm>
            <a:off x="423334" y="82551"/>
            <a:ext cx="2110317" cy="5603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3" name="Rectangle"/>
          <p:cNvSpPr/>
          <p:nvPr/>
        </p:nvSpPr>
        <p:spPr>
          <a:xfrm>
            <a:off x="-1" y="727868"/>
            <a:ext cx="914401" cy="353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4" name="Texte du titre"/>
          <p:cNvSpPr txBox="1"/>
          <p:nvPr>
            <p:ph type="title"/>
          </p:nvPr>
        </p:nvSpPr>
        <p:spPr>
          <a:xfrm>
            <a:off x="963084" y="2906328"/>
            <a:ext cx="10363201" cy="1806627"/>
          </a:xfrm>
          <a:prstGeom prst="rect">
            <a:avLst/>
          </a:prstGeom>
        </p:spPr>
        <p:txBody>
          <a:bodyPr lIns="0" tIns="0" rIns="0" bIns="0" anchor="t"/>
          <a:lstStyle>
            <a:lvl1pPr algn="ctr" defTabSz="609584">
              <a:lnSpc>
                <a:spcPct val="100000"/>
              </a:lnSpc>
              <a:defRPr b="1" sz="5300">
                <a:solidFill>
                  <a:srgbClr val="313E5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45" name="Texte niveau 1…"/>
          <p:cNvSpPr txBox="1"/>
          <p:nvPr>
            <p:ph type="body" sz="quarter" idx="1"/>
          </p:nvPr>
        </p:nvSpPr>
        <p:spPr>
          <a:xfrm>
            <a:off x="963084" y="4116192"/>
            <a:ext cx="10363201" cy="1500189"/>
          </a:xfrm>
          <a:prstGeom prst="rect">
            <a:avLst/>
          </a:prstGeom>
        </p:spPr>
        <p:txBody>
          <a:bodyPr lIns="0" tIns="0" rIns="0" bIns="0" anchor="b"/>
          <a:lstStyle>
            <a:lvl1pPr marL="0" indent="0" defTabSz="609584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defTabSz="609584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defTabSz="609584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defTabSz="609584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defTabSz="609584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6" name="Numéro de diapositive"/>
          <p:cNvSpPr txBox="1"/>
          <p:nvPr>
            <p:ph type="sldNum" sz="quarter" idx="2"/>
          </p:nvPr>
        </p:nvSpPr>
        <p:spPr>
          <a:xfrm>
            <a:off x="11321362" y="257190"/>
            <a:ext cx="245402" cy="226985"/>
          </a:xfrm>
          <a:prstGeom prst="rect">
            <a:avLst/>
          </a:prstGeom>
        </p:spPr>
        <p:txBody>
          <a:bodyPr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er"/>
          <p:cNvGrpSpPr/>
          <p:nvPr/>
        </p:nvGrpSpPr>
        <p:grpSpPr>
          <a:xfrm>
            <a:off x="218973" y="742419"/>
            <a:ext cx="1343089" cy="5916441"/>
            <a:chOff x="0" y="0"/>
            <a:chExt cx="1343087" cy="5916440"/>
          </a:xfrm>
        </p:grpSpPr>
        <p:sp>
          <p:nvSpPr>
            <p:cNvPr id="153" name="Figure"/>
            <p:cNvSpPr/>
            <p:nvPr/>
          </p:nvSpPr>
          <p:spPr>
            <a:xfrm rot="5400000">
              <a:off x="-1920813" y="1920811"/>
              <a:ext cx="5182435" cy="134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" y="0"/>
                  </a:moveTo>
                  <a:lnTo>
                    <a:pt x="270" y="0"/>
                  </a:lnTo>
                  <a:lnTo>
                    <a:pt x="199" y="110"/>
                  </a:lnTo>
                  <a:lnTo>
                    <a:pt x="24" y="1394"/>
                  </a:lnTo>
                  <a:lnTo>
                    <a:pt x="0" y="2530"/>
                  </a:lnTo>
                  <a:lnTo>
                    <a:pt x="14" y="2897"/>
                  </a:lnTo>
                  <a:lnTo>
                    <a:pt x="166" y="4144"/>
                  </a:lnTo>
                  <a:lnTo>
                    <a:pt x="365" y="4987"/>
                  </a:lnTo>
                  <a:lnTo>
                    <a:pt x="446" y="5281"/>
                  </a:lnTo>
                  <a:lnTo>
                    <a:pt x="607" y="5794"/>
                  </a:lnTo>
                  <a:lnTo>
                    <a:pt x="692" y="6088"/>
                  </a:lnTo>
                  <a:lnTo>
                    <a:pt x="745" y="6234"/>
                  </a:lnTo>
                  <a:lnTo>
                    <a:pt x="858" y="6601"/>
                  </a:lnTo>
                  <a:lnTo>
                    <a:pt x="920" y="6784"/>
                  </a:lnTo>
                  <a:lnTo>
                    <a:pt x="987" y="6968"/>
                  </a:lnTo>
                  <a:lnTo>
                    <a:pt x="1053" y="7188"/>
                  </a:lnTo>
                  <a:lnTo>
                    <a:pt x="1124" y="7371"/>
                  </a:lnTo>
                  <a:lnTo>
                    <a:pt x="1195" y="7591"/>
                  </a:lnTo>
                  <a:lnTo>
                    <a:pt x="1271" y="7811"/>
                  </a:lnTo>
                  <a:lnTo>
                    <a:pt x="1523" y="8471"/>
                  </a:lnTo>
                  <a:lnTo>
                    <a:pt x="1703" y="8911"/>
                  </a:lnTo>
                  <a:lnTo>
                    <a:pt x="1798" y="9168"/>
                  </a:lnTo>
                  <a:lnTo>
                    <a:pt x="1897" y="9425"/>
                  </a:lnTo>
                  <a:lnTo>
                    <a:pt x="2002" y="9645"/>
                  </a:lnTo>
                  <a:lnTo>
                    <a:pt x="2272" y="10305"/>
                  </a:lnTo>
                  <a:lnTo>
                    <a:pt x="2926" y="11772"/>
                  </a:lnTo>
                  <a:lnTo>
                    <a:pt x="3092" y="12102"/>
                  </a:lnTo>
                  <a:lnTo>
                    <a:pt x="3254" y="12469"/>
                  </a:lnTo>
                  <a:lnTo>
                    <a:pt x="4074" y="14119"/>
                  </a:lnTo>
                  <a:lnTo>
                    <a:pt x="5061" y="15879"/>
                  </a:lnTo>
                  <a:lnTo>
                    <a:pt x="6043" y="17419"/>
                  </a:lnTo>
                  <a:lnTo>
                    <a:pt x="6868" y="18520"/>
                  </a:lnTo>
                  <a:lnTo>
                    <a:pt x="7703" y="19436"/>
                  </a:lnTo>
                  <a:lnTo>
                    <a:pt x="7869" y="19583"/>
                  </a:lnTo>
                  <a:lnTo>
                    <a:pt x="8040" y="19766"/>
                  </a:lnTo>
                  <a:lnTo>
                    <a:pt x="8542" y="20206"/>
                  </a:lnTo>
                  <a:lnTo>
                    <a:pt x="8713" y="20316"/>
                  </a:lnTo>
                  <a:lnTo>
                    <a:pt x="8879" y="20463"/>
                  </a:lnTo>
                  <a:lnTo>
                    <a:pt x="9572" y="20903"/>
                  </a:lnTo>
                  <a:lnTo>
                    <a:pt x="9747" y="20977"/>
                  </a:lnTo>
                  <a:lnTo>
                    <a:pt x="9923" y="21087"/>
                  </a:lnTo>
                  <a:lnTo>
                    <a:pt x="10463" y="21307"/>
                  </a:lnTo>
                  <a:lnTo>
                    <a:pt x="10643" y="21343"/>
                  </a:lnTo>
                  <a:lnTo>
                    <a:pt x="10828" y="21417"/>
                  </a:lnTo>
                  <a:lnTo>
                    <a:pt x="11763" y="21600"/>
                  </a:lnTo>
                  <a:lnTo>
                    <a:pt x="12920" y="21600"/>
                  </a:lnTo>
                  <a:lnTo>
                    <a:pt x="13864" y="21417"/>
                  </a:lnTo>
                  <a:lnTo>
                    <a:pt x="14955" y="20977"/>
                  </a:lnTo>
                  <a:lnTo>
                    <a:pt x="15652" y="20537"/>
                  </a:lnTo>
                  <a:lnTo>
                    <a:pt x="15828" y="20390"/>
                  </a:lnTo>
                  <a:lnTo>
                    <a:pt x="15998" y="20280"/>
                  </a:lnTo>
                  <a:lnTo>
                    <a:pt x="16838" y="19546"/>
                  </a:lnTo>
                  <a:lnTo>
                    <a:pt x="17825" y="18446"/>
                  </a:lnTo>
                  <a:lnTo>
                    <a:pt x="18147" y="18006"/>
                  </a:lnTo>
                  <a:lnTo>
                    <a:pt x="18308" y="17823"/>
                  </a:lnTo>
                  <a:lnTo>
                    <a:pt x="18470" y="17566"/>
                  </a:lnTo>
                  <a:lnTo>
                    <a:pt x="18787" y="17126"/>
                  </a:lnTo>
                  <a:lnTo>
                    <a:pt x="18949" y="16869"/>
                  </a:lnTo>
                  <a:lnTo>
                    <a:pt x="19105" y="16649"/>
                  </a:lnTo>
                  <a:lnTo>
                    <a:pt x="19423" y="16136"/>
                  </a:lnTo>
                  <a:lnTo>
                    <a:pt x="19579" y="15842"/>
                  </a:lnTo>
                  <a:lnTo>
                    <a:pt x="19741" y="15586"/>
                  </a:lnTo>
                  <a:lnTo>
                    <a:pt x="20547" y="14119"/>
                  </a:lnTo>
                  <a:lnTo>
                    <a:pt x="21211" y="12799"/>
                  </a:lnTo>
                  <a:lnTo>
                    <a:pt x="21600" y="11955"/>
                  </a:lnTo>
                  <a:lnTo>
                    <a:pt x="11872" y="11955"/>
                  </a:lnTo>
                  <a:lnTo>
                    <a:pt x="11644" y="11919"/>
                  </a:lnTo>
                  <a:lnTo>
                    <a:pt x="11412" y="11919"/>
                  </a:lnTo>
                  <a:lnTo>
                    <a:pt x="11184" y="11845"/>
                  </a:lnTo>
                  <a:lnTo>
                    <a:pt x="10734" y="11772"/>
                  </a:lnTo>
                  <a:lnTo>
                    <a:pt x="10060" y="11552"/>
                  </a:lnTo>
                  <a:lnTo>
                    <a:pt x="9842" y="11442"/>
                  </a:lnTo>
                  <a:lnTo>
                    <a:pt x="9624" y="11368"/>
                  </a:lnTo>
                  <a:lnTo>
                    <a:pt x="9187" y="11148"/>
                  </a:lnTo>
                  <a:lnTo>
                    <a:pt x="8969" y="11002"/>
                  </a:lnTo>
                  <a:lnTo>
                    <a:pt x="8756" y="10892"/>
                  </a:lnTo>
                  <a:lnTo>
                    <a:pt x="8329" y="10598"/>
                  </a:lnTo>
                  <a:lnTo>
                    <a:pt x="8120" y="10415"/>
                  </a:lnTo>
                  <a:lnTo>
                    <a:pt x="7907" y="10268"/>
                  </a:lnTo>
                  <a:lnTo>
                    <a:pt x="7499" y="9902"/>
                  </a:lnTo>
                  <a:lnTo>
                    <a:pt x="7295" y="9755"/>
                  </a:lnTo>
                  <a:lnTo>
                    <a:pt x="6526" y="9021"/>
                  </a:lnTo>
                  <a:lnTo>
                    <a:pt x="5991" y="8471"/>
                  </a:lnTo>
                  <a:lnTo>
                    <a:pt x="5483" y="7921"/>
                  </a:lnTo>
                  <a:lnTo>
                    <a:pt x="5317" y="7701"/>
                  </a:lnTo>
                  <a:lnTo>
                    <a:pt x="5004" y="7334"/>
                  </a:lnTo>
                  <a:lnTo>
                    <a:pt x="4852" y="7151"/>
                  </a:lnTo>
                  <a:lnTo>
                    <a:pt x="4705" y="6931"/>
                  </a:lnTo>
                  <a:lnTo>
                    <a:pt x="4558" y="6748"/>
                  </a:lnTo>
                  <a:lnTo>
                    <a:pt x="4416" y="6528"/>
                  </a:lnTo>
                  <a:lnTo>
                    <a:pt x="4278" y="6344"/>
                  </a:lnTo>
                  <a:lnTo>
                    <a:pt x="4136" y="6124"/>
                  </a:lnTo>
                  <a:lnTo>
                    <a:pt x="3998" y="5941"/>
                  </a:lnTo>
                  <a:lnTo>
                    <a:pt x="3723" y="5501"/>
                  </a:lnTo>
                  <a:lnTo>
                    <a:pt x="3586" y="5317"/>
                  </a:lnTo>
                  <a:lnTo>
                    <a:pt x="2756" y="3997"/>
                  </a:lnTo>
                  <a:lnTo>
                    <a:pt x="2618" y="3741"/>
                  </a:lnTo>
                  <a:lnTo>
                    <a:pt x="2338" y="3301"/>
                  </a:lnTo>
                  <a:lnTo>
                    <a:pt x="2058" y="2787"/>
                  </a:lnTo>
                  <a:lnTo>
                    <a:pt x="1916" y="2567"/>
                  </a:lnTo>
                  <a:lnTo>
                    <a:pt x="1489" y="1797"/>
                  </a:lnTo>
                  <a:lnTo>
                    <a:pt x="1352" y="1577"/>
                  </a:lnTo>
                  <a:lnTo>
                    <a:pt x="1228" y="1357"/>
                  </a:lnTo>
                  <a:lnTo>
                    <a:pt x="1110" y="1137"/>
                  </a:lnTo>
                  <a:lnTo>
                    <a:pt x="996" y="953"/>
                  </a:lnTo>
                  <a:lnTo>
                    <a:pt x="896" y="770"/>
                  </a:lnTo>
                  <a:lnTo>
                    <a:pt x="802" y="623"/>
                  </a:lnTo>
                  <a:lnTo>
                    <a:pt x="711" y="477"/>
                  </a:lnTo>
                  <a:lnTo>
                    <a:pt x="631" y="367"/>
                  </a:lnTo>
                  <a:lnTo>
                    <a:pt x="560" y="257"/>
                  </a:lnTo>
                  <a:lnTo>
                    <a:pt x="493" y="183"/>
                  </a:lnTo>
                  <a:lnTo>
                    <a:pt x="436" y="110"/>
                  </a:lnTo>
                  <a:lnTo>
                    <a:pt x="384" y="37"/>
                  </a:lnTo>
                  <a:lnTo>
                    <a:pt x="337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Figure"/>
            <p:cNvSpPr/>
            <p:nvPr/>
          </p:nvSpPr>
          <p:spPr>
            <a:xfrm rot="5400000">
              <a:off x="-452172" y="4121181"/>
              <a:ext cx="2846129" cy="74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44" y="0"/>
                  </a:moveTo>
                  <a:lnTo>
                    <a:pt x="20892" y="66"/>
                  </a:lnTo>
                  <a:lnTo>
                    <a:pt x="20823" y="132"/>
                  </a:lnTo>
                  <a:lnTo>
                    <a:pt x="20736" y="264"/>
                  </a:lnTo>
                  <a:lnTo>
                    <a:pt x="20633" y="396"/>
                  </a:lnTo>
                  <a:lnTo>
                    <a:pt x="20512" y="594"/>
                  </a:lnTo>
                  <a:lnTo>
                    <a:pt x="20365" y="859"/>
                  </a:lnTo>
                  <a:lnTo>
                    <a:pt x="20210" y="1123"/>
                  </a:lnTo>
                  <a:lnTo>
                    <a:pt x="20037" y="1387"/>
                  </a:lnTo>
                  <a:lnTo>
                    <a:pt x="19838" y="1717"/>
                  </a:lnTo>
                  <a:lnTo>
                    <a:pt x="19631" y="2114"/>
                  </a:lnTo>
                  <a:lnTo>
                    <a:pt x="19398" y="2510"/>
                  </a:lnTo>
                  <a:lnTo>
                    <a:pt x="19147" y="2906"/>
                  </a:lnTo>
                  <a:lnTo>
                    <a:pt x="18888" y="3369"/>
                  </a:lnTo>
                  <a:lnTo>
                    <a:pt x="18603" y="3897"/>
                  </a:lnTo>
                  <a:lnTo>
                    <a:pt x="18154" y="4690"/>
                  </a:lnTo>
                  <a:lnTo>
                    <a:pt x="17929" y="5020"/>
                  </a:lnTo>
                  <a:lnTo>
                    <a:pt x="17239" y="6209"/>
                  </a:lnTo>
                  <a:lnTo>
                    <a:pt x="16997" y="6539"/>
                  </a:lnTo>
                  <a:lnTo>
                    <a:pt x="16522" y="7332"/>
                  </a:lnTo>
                  <a:lnTo>
                    <a:pt x="16271" y="7662"/>
                  </a:lnTo>
                  <a:lnTo>
                    <a:pt x="15770" y="8455"/>
                  </a:lnTo>
                  <a:lnTo>
                    <a:pt x="15520" y="8785"/>
                  </a:lnTo>
                  <a:lnTo>
                    <a:pt x="15002" y="9578"/>
                  </a:lnTo>
                  <a:lnTo>
                    <a:pt x="14734" y="9908"/>
                  </a:lnTo>
                  <a:lnTo>
                    <a:pt x="14475" y="10305"/>
                  </a:lnTo>
                  <a:lnTo>
                    <a:pt x="13378" y="11890"/>
                  </a:lnTo>
                  <a:lnTo>
                    <a:pt x="13093" y="12220"/>
                  </a:lnTo>
                  <a:lnTo>
                    <a:pt x="12212" y="13409"/>
                  </a:lnTo>
                  <a:lnTo>
                    <a:pt x="11910" y="13739"/>
                  </a:lnTo>
                  <a:lnTo>
                    <a:pt x="11288" y="14532"/>
                  </a:lnTo>
                  <a:lnTo>
                    <a:pt x="10968" y="14862"/>
                  </a:lnTo>
                  <a:lnTo>
                    <a:pt x="10649" y="15259"/>
                  </a:lnTo>
                  <a:lnTo>
                    <a:pt x="10321" y="15589"/>
                  </a:lnTo>
                  <a:lnTo>
                    <a:pt x="9984" y="15985"/>
                  </a:lnTo>
                  <a:lnTo>
                    <a:pt x="9302" y="16646"/>
                  </a:lnTo>
                  <a:lnTo>
                    <a:pt x="7505" y="18297"/>
                  </a:lnTo>
                  <a:lnTo>
                    <a:pt x="7134" y="18561"/>
                  </a:lnTo>
                  <a:lnTo>
                    <a:pt x="6754" y="18892"/>
                  </a:lnTo>
                  <a:lnTo>
                    <a:pt x="5225" y="19949"/>
                  </a:lnTo>
                  <a:lnTo>
                    <a:pt x="3662" y="20741"/>
                  </a:lnTo>
                  <a:lnTo>
                    <a:pt x="2055" y="21270"/>
                  </a:lnTo>
                  <a:lnTo>
                    <a:pt x="1650" y="21336"/>
                  </a:lnTo>
                  <a:lnTo>
                    <a:pt x="1244" y="21468"/>
                  </a:lnTo>
                  <a:lnTo>
                    <a:pt x="829" y="21534"/>
                  </a:lnTo>
                  <a:lnTo>
                    <a:pt x="415" y="21534"/>
                  </a:lnTo>
                  <a:lnTo>
                    <a:pt x="0" y="21600"/>
                  </a:lnTo>
                  <a:lnTo>
                    <a:pt x="16029" y="21600"/>
                  </a:lnTo>
                  <a:lnTo>
                    <a:pt x="16565" y="20477"/>
                  </a:lnTo>
                  <a:lnTo>
                    <a:pt x="16884" y="19750"/>
                  </a:lnTo>
                  <a:lnTo>
                    <a:pt x="17204" y="19090"/>
                  </a:lnTo>
                  <a:lnTo>
                    <a:pt x="17532" y="18363"/>
                  </a:lnTo>
                  <a:lnTo>
                    <a:pt x="17860" y="17571"/>
                  </a:lnTo>
                  <a:lnTo>
                    <a:pt x="18042" y="17108"/>
                  </a:lnTo>
                  <a:lnTo>
                    <a:pt x="18223" y="16712"/>
                  </a:lnTo>
                  <a:lnTo>
                    <a:pt x="18396" y="16250"/>
                  </a:lnTo>
                  <a:lnTo>
                    <a:pt x="18569" y="15853"/>
                  </a:lnTo>
                  <a:lnTo>
                    <a:pt x="18733" y="15457"/>
                  </a:lnTo>
                  <a:lnTo>
                    <a:pt x="18888" y="14994"/>
                  </a:lnTo>
                  <a:lnTo>
                    <a:pt x="19044" y="14598"/>
                  </a:lnTo>
                  <a:lnTo>
                    <a:pt x="19190" y="14268"/>
                  </a:lnTo>
                  <a:lnTo>
                    <a:pt x="19467" y="13475"/>
                  </a:lnTo>
                  <a:lnTo>
                    <a:pt x="19596" y="13145"/>
                  </a:lnTo>
                  <a:lnTo>
                    <a:pt x="19726" y="12749"/>
                  </a:lnTo>
                  <a:lnTo>
                    <a:pt x="20166" y="11428"/>
                  </a:lnTo>
                  <a:lnTo>
                    <a:pt x="20270" y="11097"/>
                  </a:lnTo>
                  <a:lnTo>
                    <a:pt x="20486" y="10371"/>
                  </a:lnTo>
                  <a:lnTo>
                    <a:pt x="20624" y="9908"/>
                  </a:lnTo>
                  <a:lnTo>
                    <a:pt x="20754" y="9512"/>
                  </a:lnTo>
                  <a:lnTo>
                    <a:pt x="20883" y="9050"/>
                  </a:lnTo>
                  <a:lnTo>
                    <a:pt x="21237" y="7530"/>
                  </a:lnTo>
                  <a:lnTo>
                    <a:pt x="21496" y="5813"/>
                  </a:lnTo>
                  <a:lnTo>
                    <a:pt x="21600" y="3633"/>
                  </a:lnTo>
                  <a:lnTo>
                    <a:pt x="21574" y="2642"/>
                  </a:lnTo>
                  <a:lnTo>
                    <a:pt x="21367" y="661"/>
                  </a:lnTo>
                  <a:lnTo>
                    <a:pt x="21108" y="66"/>
                  </a:lnTo>
                  <a:lnTo>
                    <a:pt x="20944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56" name="Cercle"/>
          <p:cNvSpPr/>
          <p:nvPr/>
        </p:nvSpPr>
        <p:spPr>
          <a:xfrm>
            <a:off x="11306647" y="237756"/>
            <a:ext cx="286435" cy="288003"/>
          </a:xfrm>
          <a:prstGeom prst="ellipse">
            <a:avLst/>
          </a:prstGeom>
          <a:solidFill>
            <a:srgbClr val="313E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15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1" y="144464"/>
            <a:ext cx="1351621" cy="46448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Ligne"/>
          <p:cNvSpPr/>
          <p:nvPr/>
        </p:nvSpPr>
        <p:spPr>
          <a:xfrm flipV="1">
            <a:off x="11444060" y="-1"/>
            <a:ext cx="2" cy="26035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9" name="Ligne"/>
          <p:cNvSpPr/>
          <p:nvPr/>
        </p:nvSpPr>
        <p:spPr>
          <a:xfrm flipH="1" flipV="1">
            <a:off x="2" y="950406"/>
            <a:ext cx="780575" cy="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0" name="Texte du titre"/>
          <p:cNvSpPr txBox="1"/>
          <p:nvPr>
            <p:ph type="title"/>
          </p:nvPr>
        </p:nvSpPr>
        <p:spPr>
          <a:xfrm>
            <a:off x="609600" y="810716"/>
            <a:ext cx="10972800" cy="642940"/>
          </a:xfrm>
          <a:prstGeom prst="rect">
            <a:avLst/>
          </a:prstGeom>
        </p:spPr>
        <p:txBody>
          <a:bodyPr lIns="0" tIns="0" rIns="0" bIns="0" anchor="t"/>
          <a:lstStyle>
            <a:lvl1pPr defTabSz="609584">
              <a:lnSpc>
                <a:spcPct val="100000"/>
              </a:lnSpc>
              <a:defRPr b="1" sz="3400">
                <a:solidFill>
                  <a:srgbClr val="313E5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61" name="Numéro de diapositive"/>
          <p:cNvSpPr txBox="1"/>
          <p:nvPr>
            <p:ph type="sldNum" sz="quarter" idx="2"/>
          </p:nvPr>
        </p:nvSpPr>
        <p:spPr>
          <a:xfrm>
            <a:off x="11321362" y="257190"/>
            <a:ext cx="245402" cy="226985"/>
          </a:xfrm>
          <a:prstGeom prst="rect">
            <a:avLst/>
          </a:prstGeom>
        </p:spPr>
        <p:txBody>
          <a:bodyPr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er"/>
          <p:cNvGrpSpPr/>
          <p:nvPr/>
        </p:nvGrpSpPr>
        <p:grpSpPr>
          <a:xfrm>
            <a:off x="218973" y="742419"/>
            <a:ext cx="1343089" cy="5916441"/>
            <a:chOff x="0" y="0"/>
            <a:chExt cx="1343087" cy="5916440"/>
          </a:xfrm>
        </p:grpSpPr>
        <p:sp>
          <p:nvSpPr>
            <p:cNvPr id="168" name="Figure"/>
            <p:cNvSpPr/>
            <p:nvPr/>
          </p:nvSpPr>
          <p:spPr>
            <a:xfrm rot="5400000">
              <a:off x="-1920813" y="1920811"/>
              <a:ext cx="5182435" cy="134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" y="0"/>
                  </a:moveTo>
                  <a:lnTo>
                    <a:pt x="270" y="0"/>
                  </a:lnTo>
                  <a:lnTo>
                    <a:pt x="199" y="110"/>
                  </a:lnTo>
                  <a:lnTo>
                    <a:pt x="24" y="1394"/>
                  </a:lnTo>
                  <a:lnTo>
                    <a:pt x="0" y="2530"/>
                  </a:lnTo>
                  <a:lnTo>
                    <a:pt x="14" y="2897"/>
                  </a:lnTo>
                  <a:lnTo>
                    <a:pt x="166" y="4144"/>
                  </a:lnTo>
                  <a:lnTo>
                    <a:pt x="365" y="4987"/>
                  </a:lnTo>
                  <a:lnTo>
                    <a:pt x="446" y="5281"/>
                  </a:lnTo>
                  <a:lnTo>
                    <a:pt x="607" y="5794"/>
                  </a:lnTo>
                  <a:lnTo>
                    <a:pt x="692" y="6088"/>
                  </a:lnTo>
                  <a:lnTo>
                    <a:pt x="745" y="6234"/>
                  </a:lnTo>
                  <a:lnTo>
                    <a:pt x="858" y="6601"/>
                  </a:lnTo>
                  <a:lnTo>
                    <a:pt x="920" y="6784"/>
                  </a:lnTo>
                  <a:lnTo>
                    <a:pt x="987" y="6968"/>
                  </a:lnTo>
                  <a:lnTo>
                    <a:pt x="1053" y="7188"/>
                  </a:lnTo>
                  <a:lnTo>
                    <a:pt x="1124" y="7371"/>
                  </a:lnTo>
                  <a:lnTo>
                    <a:pt x="1195" y="7591"/>
                  </a:lnTo>
                  <a:lnTo>
                    <a:pt x="1271" y="7811"/>
                  </a:lnTo>
                  <a:lnTo>
                    <a:pt x="1523" y="8471"/>
                  </a:lnTo>
                  <a:lnTo>
                    <a:pt x="1703" y="8911"/>
                  </a:lnTo>
                  <a:lnTo>
                    <a:pt x="1798" y="9168"/>
                  </a:lnTo>
                  <a:lnTo>
                    <a:pt x="1897" y="9425"/>
                  </a:lnTo>
                  <a:lnTo>
                    <a:pt x="2002" y="9645"/>
                  </a:lnTo>
                  <a:lnTo>
                    <a:pt x="2272" y="10305"/>
                  </a:lnTo>
                  <a:lnTo>
                    <a:pt x="2926" y="11772"/>
                  </a:lnTo>
                  <a:lnTo>
                    <a:pt x="3092" y="12102"/>
                  </a:lnTo>
                  <a:lnTo>
                    <a:pt x="3254" y="12469"/>
                  </a:lnTo>
                  <a:lnTo>
                    <a:pt x="4074" y="14119"/>
                  </a:lnTo>
                  <a:lnTo>
                    <a:pt x="5061" y="15879"/>
                  </a:lnTo>
                  <a:lnTo>
                    <a:pt x="6043" y="17419"/>
                  </a:lnTo>
                  <a:lnTo>
                    <a:pt x="6868" y="18520"/>
                  </a:lnTo>
                  <a:lnTo>
                    <a:pt x="7703" y="19436"/>
                  </a:lnTo>
                  <a:lnTo>
                    <a:pt x="7869" y="19583"/>
                  </a:lnTo>
                  <a:lnTo>
                    <a:pt x="8040" y="19766"/>
                  </a:lnTo>
                  <a:lnTo>
                    <a:pt x="8542" y="20206"/>
                  </a:lnTo>
                  <a:lnTo>
                    <a:pt x="8713" y="20316"/>
                  </a:lnTo>
                  <a:lnTo>
                    <a:pt x="8879" y="20463"/>
                  </a:lnTo>
                  <a:lnTo>
                    <a:pt x="9572" y="20903"/>
                  </a:lnTo>
                  <a:lnTo>
                    <a:pt x="9747" y="20977"/>
                  </a:lnTo>
                  <a:lnTo>
                    <a:pt x="9923" y="21087"/>
                  </a:lnTo>
                  <a:lnTo>
                    <a:pt x="10463" y="21307"/>
                  </a:lnTo>
                  <a:lnTo>
                    <a:pt x="10643" y="21343"/>
                  </a:lnTo>
                  <a:lnTo>
                    <a:pt x="10828" y="21417"/>
                  </a:lnTo>
                  <a:lnTo>
                    <a:pt x="11763" y="21600"/>
                  </a:lnTo>
                  <a:lnTo>
                    <a:pt x="12920" y="21600"/>
                  </a:lnTo>
                  <a:lnTo>
                    <a:pt x="13864" y="21417"/>
                  </a:lnTo>
                  <a:lnTo>
                    <a:pt x="14955" y="20977"/>
                  </a:lnTo>
                  <a:lnTo>
                    <a:pt x="15652" y="20537"/>
                  </a:lnTo>
                  <a:lnTo>
                    <a:pt x="15828" y="20390"/>
                  </a:lnTo>
                  <a:lnTo>
                    <a:pt x="15998" y="20280"/>
                  </a:lnTo>
                  <a:lnTo>
                    <a:pt x="16838" y="19546"/>
                  </a:lnTo>
                  <a:lnTo>
                    <a:pt x="17825" y="18446"/>
                  </a:lnTo>
                  <a:lnTo>
                    <a:pt x="18147" y="18006"/>
                  </a:lnTo>
                  <a:lnTo>
                    <a:pt x="18308" y="17823"/>
                  </a:lnTo>
                  <a:lnTo>
                    <a:pt x="18470" y="17566"/>
                  </a:lnTo>
                  <a:lnTo>
                    <a:pt x="18787" y="17126"/>
                  </a:lnTo>
                  <a:lnTo>
                    <a:pt x="18949" y="16869"/>
                  </a:lnTo>
                  <a:lnTo>
                    <a:pt x="19105" y="16649"/>
                  </a:lnTo>
                  <a:lnTo>
                    <a:pt x="19423" y="16136"/>
                  </a:lnTo>
                  <a:lnTo>
                    <a:pt x="19579" y="15842"/>
                  </a:lnTo>
                  <a:lnTo>
                    <a:pt x="19741" y="15586"/>
                  </a:lnTo>
                  <a:lnTo>
                    <a:pt x="20547" y="14119"/>
                  </a:lnTo>
                  <a:lnTo>
                    <a:pt x="21211" y="12799"/>
                  </a:lnTo>
                  <a:lnTo>
                    <a:pt x="21600" y="11955"/>
                  </a:lnTo>
                  <a:lnTo>
                    <a:pt x="11872" y="11955"/>
                  </a:lnTo>
                  <a:lnTo>
                    <a:pt x="11644" y="11919"/>
                  </a:lnTo>
                  <a:lnTo>
                    <a:pt x="11412" y="11919"/>
                  </a:lnTo>
                  <a:lnTo>
                    <a:pt x="11184" y="11845"/>
                  </a:lnTo>
                  <a:lnTo>
                    <a:pt x="10734" y="11772"/>
                  </a:lnTo>
                  <a:lnTo>
                    <a:pt x="10060" y="11552"/>
                  </a:lnTo>
                  <a:lnTo>
                    <a:pt x="9842" y="11442"/>
                  </a:lnTo>
                  <a:lnTo>
                    <a:pt x="9624" y="11368"/>
                  </a:lnTo>
                  <a:lnTo>
                    <a:pt x="9187" y="11148"/>
                  </a:lnTo>
                  <a:lnTo>
                    <a:pt x="8969" y="11002"/>
                  </a:lnTo>
                  <a:lnTo>
                    <a:pt x="8756" y="10892"/>
                  </a:lnTo>
                  <a:lnTo>
                    <a:pt x="8329" y="10598"/>
                  </a:lnTo>
                  <a:lnTo>
                    <a:pt x="8120" y="10415"/>
                  </a:lnTo>
                  <a:lnTo>
                    <a:pt x="7907" y="10268"/>
                  </a:lnTo>
                  <a:lnTo>
                    <a:pt x="7499" y="9902"/>
                  </a:lnTo>
                  <a:lnTo>
                    <a:pt x="7295" y="9755"/>
                  </a:lnTo>
                  <a:lnTo>
                    <a:pt x="6526" y="9021"/>
                  </a:lnTo>
                  <a:lnTo>
                    <a:pt x="5991" y="8471"/>
                  </a:lnTo>
                  <a:lnTo>
                    <a:pt x="5483" y="7921"/>
                  </a:lnTo>
                  <a:lnTo>
                    <a:pt x="5317" y="7701"/>
                  </a:lnTo>
                  <a:lnTo>
                    <a:pt x="5004" y="7334"/>
                  </a:lnTo>
                  <a:lnTo>
                    <a:pt x="4852" y="7151"/>
                  </a:lnTo>
                  <a:lnTo>
                    <a:pt x="4705" y="6931"/>
                  </a:lnTo>
                  <a:lnTo>
                    <a:pt x="4558" y="6748"/>
                  </a:lnTo>
                  <a:lnTo>
                    <a:pt x="4416" y="6528"/>
                  </a:lnTo>
                  <a:lnTo>
                    <a:pt x="4278" y="6344"/>
                  </a:lnTo>
                  <a:lnTo>
                    <a:pt x="4136" y="6124"/>
                  </a:lnTo>
                  <a:lnTo>
                    <a:pt x="3998" y="5941"/>
                  </a:lnTo>
                  <a:lnTo>
                    <a:pt x="3723" y="5501"/>
                  </a:lnTo>
                  <a:lnTo>
                    <a:pt x="3586" y="5317"/>
                  </a:lnTo>
                  <a:lnTo>
                    <a:pt x="2756" y="3997"/>
                  </a:lnTo>
                  <a:lnTo>
                    <a:pt x="2618" y="3741"/>
                  </a:lnTo>
                  <a:lnTo>
                    <a:pt x="2338" y="3301"/>
                  </a:lnTo>
                  <a:lnTo>
                    <a:pt x="2058" y="2787"/>
                  </a:lnTo>
                  <a:lnTo>
                    <a:pt x="1916" y="2567"/>
                  </a:lnTo>
                  <a:lnTo>
                    <a:pt x="1489" y="1797"/>
                  </a:lnTo>
                  <a:lnTo>
                    <a:pt x="1352" y="1577"/>
                  </a:lnTo>
                  <a:lnTo>
                    <a:pt x="1228" y="1357"/>
                  </a:lnTo>
                  <a:lnTo>
                    <a:pt x="1110" y="1137"/>
                  </a:lnTo>
                  <a:lnTo>
                    <a:pt x="996" y="953"/>
                  </a:lnTo>
                  <a:lnTo>
                    <a:pt x="896" y="770"/>
                  </a:lnTo>
                  <a:lnTo>
                    <a:pt x="802" y="623"/>
                  </a:lnTo>
                  <a:lnTo>
                    <a:pt x="711" y="477"/>
                  </a:lnTo>
                  <a:lnTo>
                    <a:pt x="631" y="367"/>
                  </a:lnTo>
                  <a:lnTo>
                    <a:pt x="560" y="257"/>
                  </a:lnTo>
                  <a:lnTo>
                    <a:pt x="493" y="183"/>
                  </a:lnTo>
                  <a:lnTo>
                    <a:pt x="436" y="110"/>
                  </a:lnTo>
                  <a:lnTo>
                    <a:pt x="384" y="37"/>
                  </a:lnTo>
                  <a:lnTo>
                    <a:pt x="337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9" name="Figure"/>
            <p:cNvSpPr/>
            <p:nvPr/>
          </p:nvSpPr>
          <p:spPr>
            <a:xfrm rot="5400000">
              <a:off x="-452172" y="4121181"/>
              <a:ext cx="2846129" cy="74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44" y="0"/>
                  </a:moveTo>
                  <a:lnTo>
                    <a:pt x="20892" y="66"/>
                  </a:lnTo>
                  <a:lnTo>
                    <a:pt x="20823" y="132"/>
                  </a:lnTo>
                  <a:lnTo>
                    <a:pt x="20736" y="264"/>
                  </a:lnTo>
                  <a:lnTo>
                    <a:pt x="20633" y="396"/>
                  </a:lnTo>
                  <a:lnTo>
                    <a:pt x="20512" y="594"/>
                  </a:lnTo>
                  <a:lnTo>
                    <a:pt x="20365" y="859"/>
                  </a:lnTo>
                  <a:lnTo>
                    <a:pt x="20210" y="1123"/>
                  </a:lnTo>
                  <a:lnTo>
                    <a:pt x="20037" y="1387"/>
                  </a:lnTo>
                  <a:lnTo>
                    <a:pt x="19838" y="1717"/>
                  </a:lnTo>
                  <a:lnTo>
                    <a:pt x="19631" y="2114"/>
                  </a:lnTo>
                  <a:lnTo>
                    <a:pt x="19398" y="2510"/>
                  </a:lnTo>
                  <a:lnTo>
                    <a:pt x="19147" y="2906"/>
                  </a:lnTo>
                  <a:lnTo>
                    <a:pt x="18888" y="3369"/>
                  </a:lnTo>
                  <a:lnTo>
                    <a:pt x="18603" y="3897"/>
                  </a:lnTo>
                  <a:lnTo>
                    <a:pt x="18154" y="4690"/>
                  </a:lnTo>
                  <a:lnTo>
                    <a:pt x="17929" y="5020"/>
                  </a:lnTo>
                  <a:lnTo>
                    <a:pt x="17239" y="6209"/>
                  </a:lnTo>
                  <a:lnTo>
                    <a:pt x="16997" y="6539"/>
                  </a:lnTo>
                  <a:lnTo>
                    <a:pt x="16522" y="7332"/>
                  </a:lnTo>
                  <a:lnTo>
                    <a:pt x="16271" y="7662"/>
                  </a:lnTo>
                  <a:lnTo>
                    <a:pt x="15770" y="8455"/>
                  </a:lnTo>
                  <a:lnTo>
                    <a:pt x="15520" y="8785"/>
                  </a:lnTo>
                  <a:lnTo>
                    <a:pt x="15002" y="9578"/>
                  </a:lnTo>
                  <a:lnTo>
                    <a:pt x="14734" y="9908"/>
                  </a:lnTo>
                  <a:lnTo>
                    <a:pt x="14475" y="10305"/>
                  </a:lnTo>
                  <a:lnTo>
                    <a:pt x="13378" y="11890"/>
                  </a:lnTo>
                  <a:lnTo>
                    <a:pt x="13093" y="12220"/>
                  </a:lnTo>
                  <a:lnTo>
                    <a:pt x="12212" y="13409"/>
                  </a:lnTo>
                  <a:lnTo>
                    <a:pt x="11910" y="13739"/>
                  </a:lnTo>
                  <a:lnTo>
                    <a:pt x="11288" y="14532"/>
                  </a:lnTo>
                  <a:lnTo>
                    <a:pt x="10968" y="14862"/>
                  </a:lnTo>
                  <a:lnTo>
                    <a:pt x="10649" y="15259"/>
                  </a:lnTo>
                  <a:lnTo>
                    <a:pt x="10321" y="15589"/>
                  </a:lnTo>
                  <a:lnTo>
                    <a:pt x="9984" y="15985"/>
                  </a:lnTo>
                  <a:lnTo>
                    <a:pt x="9302" y="16646"/>
                  </a:lnTo>
                  <a:lnTo>
                    <a:pt x="7505" y="18297"/>
                  </a:lnTo>
                  <a:lnTo>
                    <a:pt x="7134" y="18561"/>
                  </a:lnTo>
                  <a:lnTo>
                    <a:pt x="6754" y="18892"/>
                  </a:lnTo>
                  <a:lnTo>
                    <a:pt x="5225" y="19949"/>
                  </a:lnTo>
                  <a:lnTo>
                    <a:pt x="3662" y="20741"/>
                  </a:lnTo>
                  <a:lnTo>
                    <a:pt x="2055" y="21270"/>
                  </a:lnTo>
                  <a:lnTo>
                    <a:pt x="1650" y="21336"/>
                  </a:lnTo>
                  <a:lnTo>
                    <a:pt x="1244" y="21468"/>
                  </a:lnTo>
                  <a:lnTo>
                    <a:pt x="829" y="21534"/>
                  </a:lnTo>
                  <a:lnTo>
                    <a:pt x="415" y="21534"/>
                  </a:lnTo>
                  <a:lnTo>
                    <a:pt x="0" y="21600"/>
                  </a:lnTo>
                  <a:lnTo>
                    <a:pt x="16029" y="21600"/>
                  </a:lnTo>
                  <a:lnTo>
                    <a:pt x="16565" y="20477"/>
                  </a:lnTo>
                  <a:lnTo>
                    <a:pt x="16884" y="19750"/>
                  </a:lnTo>
                  <a:lnTo>
                    <a:pt x="17204" y="19090"/>
                  </a:lnTo>
                  <a:lnTo>
                    <a:pt x="17532" y="18363"/>
                  </a:lnTo>
                  <a:lnTo>
                    <a:pt x="17860" y="17571"/>
                  </a:lnTo>
                  <a:lnTo>
                    <a:pt x="18042" y="17108"/>
                  </a:lnTo>
                  <a:lnTo>
                    <a:pt x="18223" y="16712"/>
                  </a:lnTo>
                  <a:lnTo>
                    <a:pt x="18396" y="16250"/>
                  </a:lnTo>
                  <a:lnTo>
                    <a:pt x="18569" y="15853"/>
                  </a:lnTo>
                  <a:lnTo>
                    <a:pt x="18733" y="15457"/>
                  </a:lnTo>
                  <a:lnTo>
                    <a:pt x="18888" y="14994"/>
                  </a:lnTo>
                  <a:lnTo>
                    <a:pt x="19044" y="14598"/>
                  </a:lnTo>
                  <a:lnTo>
                    <a:pt x="19190" y="14268"/>
                  </a:lnTo>
                  <a:lnTo>
                    <a:pt x="19467" y="13475"/>
                  </a:lnTo>
                  <a:lnTo>
                    <a:pt x="19596" y="13145"/>
                  </a:lnTo>
                  <a:lnTo>
                    <a:pt x="19726" y="12749"/>
                  </a:lnTo>
                  <a:lnTo>
                    <a:pt x="20166" y="11428"/>
                  </a:lnTo>
                  <a:lnTo>
                    <a:pt x="20270" y="11097"/>
                  </a:lnTo>
                  <a:lnTo>
                    <a:pt x="20486" y="10371"/>
                  </a:lnTo>
                  <a:lnTo>
                    <a:pt x="20624" y="9908"/>
                  </a:lnTo>
                  <a:lnTo>
                    <a:pt x="20754" y="9512"/>
                  </a:lnTo>
                  <a:lnTo>
                    <a:pt x="20883" y="9050"/>
                  </a:lnTo>
                  <a:lnTo>
                    <a:pt x="21237" y="7530"/>
                  </a:lnTo>
                  <a:lnTo>
                    <a:pt x="21496" y="5813"/>
                  </a:lnTo>
                  <a:lnTo>
                    <a:pt x="21600" y="3633"/>
                  </a:lnTo>
                  <a:lnTo>
                    <a:pt x="21574" y="2642"/>
                  </a:lnTo>
                  <a:lnTo>
                    <a:pt x="21367" y="661"/>
                  </a:lnTo>
                  <a:lnTo>
                    <a:pt x="21108" y="66"/>
                  </a:lnTo>
                  <a:lnTo>
                    <a:pt x="20944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71" name="Cercle"/>
          <p:cNvSpPr/>
          <p:nvPr/>
        </p:nvSpPr>
        <p:spPr>
          <a:xfrm>
            <a:off x="11306647" y="237756"/>
            <a:ext cx="286435" cy="288003"/>
          </a:xfrm>
          <a:prstGeom prst="ellipse">
            <a:avLst/>
          </a:prstGeom>
          <a:solidFill>
            <a:srgbClr val="313E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17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1" y="144464"/>
            <a:ext cx="1351621" cy="464483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Ligne"/>
          <p:cNvSpPr/>
          <p:nvPr/>
        </p:nvSpPr>
        <p:spPr>
          <a:xfrm flipV="1">
            <a:off x="11444060" y="-1"/>
            <a:ext cx="2" cy="26035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4" name="Ligne"/>
          <p:cNvSpPr/>
          <p:nvPr/>
        </p:nvSpPr>
        <p:spPr>
          <a:xfrm flipH="1" flipV="1">
            <a:off x="2" y="950406"/>
            <a:ext cx="780575" cy="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5" name="Texte du titre"/>
          <p:cNvSpPr txBox="1"/>
          <p:nvPr>
            <p:ph type="title"/>
          </p:nvPr>
        </p:nvSpPr>
        <p:spPr>
          <a:xfrm>
            <a:off x="609600" y="810716"/>
            <a:ext cx="10972800" cy="642940"/>
          </a:xfrm>
          <a:prstGeom prst="rect">
            <a:avLst/>
          </a:prstGeom>
        </p:spPr>
        <p:txBody>
          <a:bodyPr lIns="0" tIns="0" rIns="0" bIns="0" anchor="t"/>
          <a:lstStyle>
            <a:lvl1pPr defTabSz="609584">
              <a:lnSpc>
                <a:spcPct val="100000"/>
              </a:lnSpc>
              <a:defRPr b="1" sz="3400">
                <a:solidFill>
                  <a:srgbClr val="313E5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76" name="Texte niveau 1…"/>
          <p:cNvSpPr txBox="1"/>
          <p:nvPr>
            <p:ph type="body" idx="1"/>
          </p:nvPr>
        </p:nvSpPr>
        <p:spPr>
          <a:xfrm>
            <a:off x="1416062" y="1600200"/>
            <a:ext cx="10166337" cy="4525965"/>
          </a:xfrm>
          <a:prstGeom prst="rect">
            <a:avLst/>
          </a:prstGeom>
        </p:spPr>
        <p:txBody>
          <a:bodyPr lIns="0" tIns="0" rIns="0" bIns="0"/>
          <a:lstStyle>
            <a:lvl1pPr marL="0" indent="0" defTabSz="609584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1219169" indent="-609584" defTabSz="609584">
              <a:lnSpc>
                <a:spcPct val="100000"/>
              </a:lnSpc>
              <a:spcBef>
                <a:spcPts val="400"/>
              </a:spcBef>
              <a:buFontTx/>
              <a:buChar char="◉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600159" indent="-380990" defTabSz="609584">
              <a:lnSpc>
                <a:spcPct val="100000"/>
              </a:lnSpc>
              <a:spcBef>
                <a:spcPts val="400"/>
              </a:spcBef>
              <a:buSzPct val="130000"/>
              <a:buFontTx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2133547" indent="-304792" defTabSz="609584">
              <a:lnSpc>
                <a:spcPct val="100000"/>
              </a:lnSpc>
              <a:spcBef>
                <a:spcPts val="400"/>
              </a:spcBef>
              <a:buFontTx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743131" indent="-304792" defTabSz="609584">
              <a:lnSpc>
                <a:spcPct val="100000"/>
              </a:lnSpc>
              <a:spcBef>
                <a:spcPts val="400"/>
              </a:spcBef>
              <a:buSzPct val="90000"/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7" name="Numéro de diapositive"/>
          <p:cNvSpPr txBox="1"/>
          <p:nvPr>
            <p:ph type="sldNum" sz="quarter" idx="2"/>
          </p:nvPr>
        </p:nvSpPr>
        <p:spPr>
          <a:xfrm>
            <a:off x="11321362" y="257190"/>
            <a:ext cx="245402" cy="226985"/>
          </a:xfrm>
          <a:prstGeom prst="rect">
            <a:avLst/>
          </a:prstGeom>
        </p:spPr>
        <p:txBody>
          <a:bodyPr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er"/>
          <p:cNvGrpSpPr/>
          <p:nvPr/>
        </p:nvGrpSpPr>
        <p:grpSpPr>
          <a:xfrm>
            <a:off x="218973" y="742419"/>
            <a:ext cx="1343089" cy="5916441"/>
            <a:chOff x="0" y="0"/>
            <a:chExt cx="1343087" cy="5916440"/>
          </a:xfrm>
        </p:grpSpPr>
        <p:sp>
          <p:nvSpPr>
            <p:cNvPr id="184" name="Figure"/>
            <p:cNvSpPr/>
            <p:nvPr/>
          </p:nvSpPr>
          <p:spPr>
            <a:xfrm rot="5400000">
              <a:off x="-1920813" y="1920811"/>
              <a:ext cx="5182435" cy="134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" y="0"/>
                  </a:moveTo>
                  <a:lnTo>
                    <a:pt x="270" y="0"/>
                  </a:lnTo>
                  <a:lnTo>
                    <a:pt x="199" y="110"/>
                  </a:lnTo>
                  <a:lnTo>
                    <a:pt x="24" y="1394"/>
                  </a:lnTo>
                  <a:lnTo>
                    <a:pt x="0" y="2530"/>
                  </a:lnTo>
                  <a:lnTo>
                    <a:pt x="14" y="2897"/>
                  </a:lnTo>
                  <a:lnTo>
                    <a:pt x="166" y="4144"/>
                  </a:lnTo>
                  <a:lnTo>
                    <a:pt x="365" y="4987"/>
                  </a:lnTo>
                  <a:lnTo>
                    <a:pt x="446" y="5281"/>
                  </a:lnTo>
                  <a:lnTo>
                    <a:pt x="607" y="5794"/>
                  </a:lnTo>
                  <a:lnTo>
                    <a:pt x="692" y="6088"/>
                  </a:lnTo>
                  <a:lnTo>
                    <a:pt x="745" y="6234"/>
                  </a:lnTo>
                  <a:lnTo>
                    <a:pt x="858" y="6601"/>
                  </a:lnTo>
                  <a:lnTo>
                    <a:pt x="920" y="6784"/>
                  </a:lnTo>
                  <a:lnTo>
                    <a:pt x="987" y="6968"/>
                  </a:lnTo>
                  <a:lnTo>
                    <a:pt x="1053" y="7188"/>
                  </a:lnTo>
                  <a:lnTo>
                    <a:pt x="1124" y="7371"/>
                  </a:lnTo>
                  <a:lnTo>
                    <a:pt x="1195" y="7591"/>
                  </a:lnTo>
                  <a:lnTo>
                    <a:pt x="1271" y="7811"/>
                  </a:lnTo>
                  <a:lnTo>
                    <a:pt x="1523" y="8471"/>
                  </a:lnTo>
                  <a:lnTo>
                    <a:pt x="1703" y="8911"/>
                  </a:lnTo>
                  <a:lnTo>
                    <a:pt x="1798" y="9168"/>
                  </a:lnTo>
                  <a:lnTo>
                    <a:pt x="1897" y="9425"/>
                  </a:lnTo>
                  <a:lnTo>
                    <a:pt x="2002" y="9645"/>
                  </a:lnTo>
                  <a:lnTo>
                    <a:pt x="2272" y="10305"/>
                  </a:lnTo>
                  <a:lnTo>
                    <a:pt x="2926" y="11772"/>
                  </a:lnTo>
                  <a:lnTo>
                    <a:pt x="3092" y="12102"/>
                  </a:lnTo>
                  <a:lnTo>
                    <a:pt x="3254" y="12469"/>
                  </a:lnTo>
                  <a:lnTo>
                    <a:pt x="4074" y="14119"/>
                  </a:lnTo>
                  <a:lnTo>
                    <a:pt x="5061" y="15879"/>
                  </a:lnTo>
                  <a:lnTo>
                    <a:pt x="6043" y="17419"/>
                  </a:lnTo>
                  <a:lnTo>
                    <a:pt x="6868" y="18520"/>
                  </a:lnTo>
                  <a:lnTo>
                    <a:pt x="7703" y="19436"/>
                  </a:lnTo>
                  <a:lnTo>
                    <a:pt x="7869" y="19583"/>
                  </a:lnTo>
                  <a:lnTo>
                    <a:pt x="8040" y="19766"/>
                  </a:lnTo>
                  <a:lnTo>
                    <a:pt x="8542" y="20206"/>
                  </a:lnTo>
                  <a:lnTo>
                    <a:pt x="8713" y="20316"/>
                  </a:lnTo>
                  <a:lnTo>
                    <a:pt x="8879" y="20463"/>
                  </a:lnTo>
                  <a:lnTo>
                    <a:pt x="9572" y="20903"/>
                  </a:lnTo>
                  <a:lnTo>
                    <a:pt x="9747" y="20977"/>
                  </a:lnTo>
                  <a:lnTo>
                    <a:pt x="9923" y="21087"/>
                  </a:lnTo>
                  <a:lnTo>
                    <a:pt x="10463" y="21307"/>
                  </a:lnTo>
                  <a:lnTo>
                    <a:pt x="10643" y="21343"/>
                  </a:lnTo>
                  <a:lnTo>
                    <a:pt x="10828" y="21417"/>
                  </a:lnTo>
                  <a:lnTo>
                    <a:pt x="11763" y="21600"/>
                  </a:lnTo>
                  <a:lnTo>
                    <a:pt x="12920" y="21600"/>
                  </a:lnTo>
                  <a:lnTo>
                    <a:pt x="13864" y="21417"/>
                  </a:lnTo>
                  <a:lnTo>
                    <a:pt x="14955" y="20977"/>
                  </a:lnTo>
                  <a:lnTo>
                    <a:pt x="15652" y="20537"/>
                  </a:lnTo>
                  <a:lnTo>
                    <a:pt x="15828" y="20390"/>
                  </a:lnTo>
                  <a:lnTo>
                    <a:pt x="15998" y="20280"/>
                  </a:lnTo>
                  <a:lnTo>
                    <a:pt x="16838" y="19546"/>
                  </a:lnTo>
                  <a:lnTo>
                    <a:pt x="17825" y="18446"/>
                  </a:lnTo>
                  <a:lnTo>
                    <a:pt x="18147" y="18006"/>
                  </a:lnTo>
                  <a:lnTo>
                    <a:pt x="18308" y="17823"/>
                  </a:lnTo>
                  <a:lnTo>
                    <a:pt x="18470" y="17566"/>
                  </a:lnTo>
                  <a:lnTo>
                    <a:pt x="18787" y="17126"/>
                  </a:lnTo>
                  <a:lnTo>
                    <a:pt x="18949" y="16869"/>
                  </a:lnTo>
                  <a:lnTo>
                    <a:pt x="19105" y="16649"/>
                  </a:lnTo>
                  <a:lnTo>
                    <a:pt x="19423" y="16136"/>
                  </a:lnTo>
                  <a:lnTo>
                    <a:pt x="19579" y="15842"/>
                  </a:lnTo>
                  <a:lnTo>
                    <a:pt x="19741" y="15586"/>
                  </a:lnTo>
                  <a:lnTo>
                    <a:pt x="20547" y="14119"/>
                  </a:lnTo>
                  <a:lnTo>
                    <a:pt x="21211" y="12799"/>
                  </a:lnTo>
                  <a:lnTo>
                    <a:pt x="21600" y="11955"/>
                  </a:lnTo>
                  <a:lnTo>
                    <a:pt x="11872" y="11955"/>
                  </a:lnTo>
                  <a:lnTo>
                    <a:pt x="11644" y="11919"/>
                  </a:lnTo>
                  <a:lnTo>
                    <a:pt x="11412" y="11919"/>
                  </a:lnTo>
                  <a:lnTo>
                    <a:pt x="11184" y="11845"/>
                  </a:lnTo>
                  <a:lnTo>
                    <a:pt x="10734" y="11772"/>
                  </a:lnTo>
                  <a:lnTo>
                    <a:pt x="10060" y="11552"/>
                  </a:lnTo>
                  <a:lnTo>
                    <a:pt x="9842" y="11442"/>
                  </a:lnTo>
                  <a:lnTo>
                    <a:pt x="9624" y="11368"/>
                  </a:lnTo>
                  <a:lnTo>
                    <a:pt x="9187" y="11148"/>
                  </a:lnTo>
                  <a:lnTo>
                    <a:pt x="8969" y="11002"/>
                  </a:lnTo>
                  <a:lnTo>
                    <a:pt x="8756" y="10892"/>
                  </a:lnTo>
                  <a:lnTo>
                    <a:pt x="8329" y="10598"/>
                  </a:lnTo>
                  <a:lnTo>
                    <a:pt x="8120" y="10415"/>
                  </a:lnTo>
                  <a:lnTo>
                    <a:pt x="7907" y="10268"/>
                  </a:lnTo>
                  <a:lnTo>
                    <a:pt x="7499" y="9902"/>
                  </a:lnTo>
                  <a:lnTo>
                    <a:pt x="7295" y="9755"/>
                  </a:lnTo>
                  <a:lnTo>
                    <a:pt x="6526" y="9021"/>
                  </a:lnTo>
                  <a:lnTo>
                    <a:pt x="5991" y="8471"/>
                  </a:lnTo>
                  <a:lnTo>
                    <a:pt x="5483" y="7921"/>
                  </a:lnTo>
                  <a:lnTo>
                    <a:pt x="5317" y="7701"/>
                  </a:lnTo>
                  <a:lnTo>
                    <a:pt x="5004" y="7334"/>
                  </a:lnTo>
                  <a:lnTo>
                    <a:pt x="4852" y="7151"/>
                  </a:lnTo>
                  <a:lnTo>
                    <a:pt x="4705" y="6931"/>
                  </a:lnTo>
                  <a:lnTo>
                    <a:pt x="4558" y="6748"/>
                  </a:lnTo>
                  <a:lnTo>
                    <a:pt x="4416" y="6528"/>
                  </a:lnTo>
                  <a:lnTo>
                    <a:pt x="4278" y="6344"/>
                  </a:lnTo>
                  <a:lnTo>
                    <a:pt x="4136" y="6124"/>
                  </a:lnTo>
                  <a:lnTo>
                    <a:pt x="3998" y="5941"/>
                  </a:lnTo>
                  <a:lnTo>
                    <a:pt x="3723" y="5501"/>
                  </a:lnTo>
                  <a:lnTo>
                    <a:pt x="3586" y="5317"/>
                  </a:lnTo>
                  <a:lnTo>
                    <a:pt x="2756" y="3997"/>
                  </a:lnTo>
                  <a:lnTo>
                    <a:pt x="2618" y="3741"/>
                  </a:lnTo>
                  <a:lnTo>
                    <a:pt x="2338" y="3301"/>
                  </a:lnTo>
                  <a:lnTo>
                    <a:pt x="2058" y="2787"/>
                  </a:lnTo>
                  <a:lnTo>
                    <a:pt x="1916" y="2567"/>
                  </a:lnTo>
                  <a:lnTo>
                    <a:pt x="1489" y="1797"/>
                  </a:lnTo>
                  <a:lnTo>
                    <a:pt x="1352" y="1577"/>
                  </a:lnTo>
                  <a:lnTo>
                    <a:pt x="1228" y="1357"/>
                  </a:lnTo>
                  <a:lnTo>
                    <a:pt x="1110" y="1137"/>
                  </a:lnTo>
                  <a:lnTo>
                    <a:pt x="996" y="953"/>
                  </a:lnTo>
                  <a:lnTo>
                    <a:pt x="896" y="770"/>
                  </a:lnTo>
                  <a:lnTo>
                    <a:pt x="802" y="623"/>
                  </a:lnTo>
                  <a:lnTo>
                    <a:pt x="711" y="477"/>
                  </a:lnTo>
                  <a:lnTo>
                    <a:pt x="631" y="367"/>
                  </a:lnTo>
                  <a:lnTo>
                    <a:pt x="560" y="257"/>
                  </a:lnTo>
                  <a:lnTo>
                    <a:pt x="493" y="183"/>
                  </a:lnTo>
                  <a:lnTo>
                    <a:pt x="436" y="110"/>
                  </a:lnTo>
                  <a:lnTo>
                    <a:pt x="384" y="37"/>
                  </a:lnTo>
                  <a:lnTo>
                    <a:pt x="337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5" name="Figure"/>
            <p:cNvSpPr/>
            <p:nvPr/>
          </p:nvSpPr>
          <p:spPr>
            <a:xfrm rot="5400000">
              <a:off x="-452172" y="4121181"/>
              <a:ext cx="2846129" cy="74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44" y="0"/>
                  </a:moveTo>
                  <a:lnTo>
                    <a:pt x="20892" y="66"/>
                  </a:lnTo>
                  <a:lnTo>
                    <a:pt x="20823" y="132"/>
                  </a:lnTo>
                  <a:lnTo>
                    <a:pt x="20736" y="264"/>
                  </a:lnTo>
                  <a:lnTo>
                    <a:pt x="20633" y="396"/>
                  </a:lnTo>
                  <a:lnTo>
                    <a:pt x="20512" y="594"/>
                  </a:lnTo>
                  <a:lnTo>
                    <a:pt x="20365" y="859"/>
                  </a:lnTo>
                  <a:lnTo>
                    <a:pt x="20210" y="1123"/>
                  </a:lnTo>
                  <a:lnTo>
                    <a:pt x="20037" y="1387"/>
                  </a:lnTo>
                  <a:lnTo>
                    <a:pt x="19838" y="1717"/>
                  </a:lnTo>
                  <a:lnTo>
                    <a:pt x="19631" y="2114"/>
                  </a:lnTo>
                  <a:lnTo>
                    <a:pt x="19398" y="2510"/>
                  </a:lnTo>
                  <a:lnTo>
                    <a:pt x="19147" y="2906"/>
                  </a:lnTo>
                  <a:lnTo>
                    <a:pt x="18888" y="3369"/>
                  </a:lnTo>
                  <a:lnTo>
                    <a:pt x="18603" y="3897"/>
                  </a:lnTo>
                  <a:lnTo>
                    <a:pt x="18154" y="4690"/>
                  </a:lnTo>
                  <a:lnTo>
                    <a:pt x="17929" y="5020"/>
                  </a:lnTo>
                  <a:lnTo>
                    <a:pt x="17239" y="6209"/>
                  </a:lnTo>
                  <a:lnTo>
                    <a:pt x="16997" y="6539"/>
                  </a:lnTo>
                  <a:lnTo>
                    <a:pt x="16522" y="7332"/>
                  </a:lnTo>
                  <a:lnTo>
                    <a:pt x="16271" y="7662"/>
                  </a:lnTo>
                  <a:lnTo>
                    <a:pt x="15770" y="8455"/>
                  </a:lnTo>
                  <a:lnTo>
                    <a:pt x="15520" y="8785"/>
                  </a:lnTo>
                  <a:lnTo>
                    <a:pt x="15002" y="9578"/>
                  </a:lnTo>
                  <a:lnTo>
                    <a:pt x="14734" y="9908"/>
                  </a:lnTo>
                  <a:lnTo>
                    <a:pt x="14475" y="10305"/>
                  </a:lnTo>
                  <a:lnTo>
                    <a:pt x="13378" y="11890"/>
                  </a:lnTo>
                  <a:lnTo>
                    <a:pt x="13093" y="12220"/>
                  </a:lnTo>
                  <a:lnTo>
                    <a:pt x="12212" y="13409"/>
                  </a:lnTo>
                  <a:lnTo>
                    <a:pt x="11910" y="13739"/>
                  </a:lnTo>
                  <a:lnTo>
                    <a:pt x="11288" y="14532"/>
                  </a:lnTo>
                  <a:lnTo>
                    <a:pt x="10968" y="14862"/>
                  </a:lnTo>
                  <a:lnTo>
                    <a:pt x="10649" y="15259"/>
                  </a:lnTo>
                  <a:lnTo>
                    <a:pt x="10321" y="15589"/>
                  </a:lnTo>
                  <a:lnTo>
                    <a:pt x="9984" y="15985"/>
                  </a:lnTo>
                  <a:lnTo>
                    <a:pt x="9302" y="16646"/>
                  </a:lnTo>
                  <a:lnTo>
                    <a:pt x="7505" y="18297"/>
                  </a:lnTo>
                  <a:lnTo>
                    <a:pt x="7134" y="18561"/>
                  </a:lnTo>
                  <a:lnTo>
                    <a:pt x="6754" y="18892"/>
                  </a:lnTo>
                  <a:lnTo>
                    <a:pt x="5225" y="19949"/>
                  </a:lnTo>
                  <a:lnTo>
                    <a:pt x="3662" y="20741"/>
                  </a:lnTo>
                  <a:lnTo>
                    <a:pt x="2055" y="21270"/>
                  </a:lnTo>
                  <a:lnTo>
                    <a:pt x="1650" y="21336"/>
                  </a:lnTo>
                  <a:lnTo>
                    <a:pt x="1244" y="21468"/>
                  </a:lnTo>
                  <a:lnTo>
                    <a:pt x="829" y="21534"/>
                  </a:lnTo>
                  <a:lnTo>
                    <a:pt x="415" y="21534"/>
                  </a:lnTo>
                  <a:lnTo>
                    <a:pt x="0" y="21600"/>
                  </a:lnTo>
                  <a:lnTo>
                    <a:pt x="16029" y="21600"/>
                  </a:lnTo>
                  <a:lnTo>
                    <a:pt x="16565" y="20477"/>
                  </a:lnTo>
                  <a:lnTo>
                    <a:pt x="16884" y="19750"/>
                  </a:lnTo>
                  <a:lnTo>
                    <a:pt x="17204" y="19090"/>
                  </a:lnTo>
                  <a:lnTo>
                    <a:pt x="17532" y="18363"/>
                  </a:lnTo>
                  <a:lnTo>
                    <a:pt x="17860" y="17571"/>
                  </a:lnTo>
                  <a:lnTo>
                    <a:pt x="18042" y="17108"/>
                  </a:lnTo>
                  <a:lnTo>
                    <a:pt x="18223" y="16712"/>
                  </a:lnTo>
                  <a:lnTo>
                    <a:pt x="18396" y="16250"/>
                  </a:lnTo>
                  <a:lnTo>
                    <a:pt x="18569" y="15853"/>
                  </a:lnTo>
                  <a:lnTo>
                    <a:pt x="18733" y="15457"/>
                  </a:lnTo>
                  <a:lnTo>
                    <a:pt x="18888" y="14994"/>
                  </a:lnTo>
                  <a:lnTo>
                    <a:pt x="19044" y="14598"/>
                  </a:lnTo>
                  <a:lnTo>
                    <a:pt x="19190" y="14268"/>
                  </a:lnTo>
                  <a:lnTo>
                    <a:pt x="19467" y="13475"/>
                  </a:lnTo>
                  <a:lnTo>
                    <a:pt x="19596" y="13145"/>
                  </a:lnTo>
                  <a:lnTo>
                    <a:pt x="19726" y="12749"/>
                  </a:lnTo>
                  <a:lnTo>
                    <a:pt x="20166" y="11428"/>
                  </a:lnTo>
                  <a:lnTo>
                    <a:pt x="20270" y="11097"/>
                  </a:lnTo>
                  <a:lnTo>
                    <a:pt x="20486" y="10371"/>
                  </a:lnTo>
                  <a:lnTo>
                    <a:pt x="20624" y="9908"/>
                  </a:lnTo>
                  <a:lnTo>
                    <a:pt x="20754" y="9512"/>
                  </a:lnTo>
                  <a:lnTo>
                    <a:pt x="20883" y="9050"/>
                  </a:lnTo>
                  <a:lnTo>
                    <a:pt x="21237" y="7530"/>
                  </a:lnTo>
                  <a:lnTo>
                    <a:pt x="21496" y="5813"/>
                  </a:lnTo>
                  <a:lnTo>
                    <a:pt x="21600" y="3633"/>
                  </a:lnTo>
                  <a:lnTo>
                    <a:pt x="21574" y="2642"/>
                  </a:lnTo>
                  <a:lnTo>
                    <a:pt x="21367" y="661"/>
                  </a:lnTo>
                  <a:lnTo>
                    <a:pt x="21108" y="66"/>
                  </a:lnTo>
                  <a:lnTo>
                    <a:pt x="20944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87" name="Cercle"/>
          <p:cNvSpPr/>
          <p:nvPr/>
        </p:nvSpPr>
        <p:spPr>
          <a:xfrm>
            <a:off x="11306647" y="237756"/>
            <a:ext cx="286435" cy="288003"/>
          </a:xfrm>
          <a:prstGeom prst="ellipse">
            <a:avLst/>
          </a:prstGeom>
          <a:solidFill>
            <a:srgbClr val="313E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188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1" y="144464"/>
            <a:ext cx="1351621" cy="464483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Ligne"/>
          <p:cNvSpPr/>
          <p:nvPr/>
        </p:nvSpPr>
        <p:spPr>
          <a:xfrm flipV="1">
            <a:off x="11444060" y="-1"/>
            <a:ext cx="2" cy="26035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0" name="Ligne"/>
          <p:cNvSpPr/>
          <p:nvPr/>
        </p:nvSpPr>
        <p:spPr>
          <a:xfrm flipH="1" flipV="1">
            <a:off x="2" y="950406"/>
            <a:ext cx="780575" cy="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1" name="Texte du titre"/>
          <p:cNvSpPr txBox="1"/>
          <p:nvPr>
            <p:ph type="title"/>
          </p:nvPr>
        </p:nvSpPr>
        <p:spPr>
          <a:xfrm>
            <a:off x="609600" y="810716"/>
            <a:ext cx="10972800" cy="642940"/>
          </a:xfrm>
          <a:prstGeom prst="rect">
            <a:avLst/>
          </a:prstGeom>
        </p:spPr>
        <p:txBody>
          <a:bodyPr lIns="0" tIns="0" rIns="0" bIns="0" anchor="t"/>
          <a:lstStyle>
            <a:lvl1pPr defTabSz="609584">
              <a:lnSpc>
                <a:spcPct val="100000"/>
              </a:lnSpc>
              <a:defRPr b="1" sz="3400">
                <a:solidFill>
                  <a:srgbClr val="313E5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92" name="Numéro de diapositive"/>
          <p:cNvSpPr txBox="1"/>
          <p:nvPr>
            <p:ph type="sldNum" sz="quarter" idx="2"/>
          </p:nvPr>
        </p:nvSpPr>
        <p:spPr>
          <a:xfrm>
            <a:off x="11321362" y="257190"/>
            <a:ext cx="245402" cy="226985"/>
          </a:xfrm>
          <a:prstGeom prst="rect">
            <a:avLst/>
          </a:prstGeom>
        </p:spPr>
        <p:txBody>
          <a:bodyPr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er"/>
          <p:cNvGrpSpPr/>
          <p:nvPr/>
        </p:nvGrpSpPr>
        <p:grpSpPr>
          <a:xfrm>
            <a:off x="218973" y="742419"/>
            <a:ext cx="1343089" cy="5916441"/>
            <a:chOff x="0" y="0"/>
            <a:chExt cx="1343087" cy="5916440"/>
          </a:xfrm>
        </p:grpSpPr>
        <p:sp>
          <p:nvSpPr>
            <p:cNvPr id="199" name="Figure"/>
            <p:cNvSpPr/>
            <p:nvPr/>
          </p:nvSpPr>
          <p:spPr>
            <a:xfrm rot="5400000">
              <a:off x="-1920813" y="1920811"/>
              <a:ext cx="5182435" cy="134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" y="0"/>
                  </a:moveTo>
                  <a:lnTo>
                    <a:pt x="270" y="0"/>
                  </a:lnTo>
                  <a:lnTo>
                    <a:pt x="199" y="110"/>
                  </a:lnTo>
                  <a:lnTo>
                    <a:pt x="24" y="1394"/>
                  </a:lnTo>
                  <a:lnTo>
                    <a:pt x="0" y="2530"/>
                  </a:lnTo>
                  <a:lnTo>
                    <a:pt x="14" y="2897"/>
                  </a:lnTo>
                  <a:lnTo>
                    <a:pt x="166" y="4144"/>
                  </a:lnTo>
                  <a:lnTo>
                    <a:pt x="365" y="4987"/>
                  </a:lnTo>
                  <a:lnTo>
                    <a:pt x="446" y="5281"/>
                  </a:lnTo>
                  <a:lnTo>
                    <a:pt x="607" y="5794"/>
                  </a:lnTo>
                  <a:lnTo>
                    <a:pt x="692" y="6088"/>
                  </a:lnTo>
                  <a:lnTo>
                    <a:pt x="745" y="6234"/>
                  </a:lnTo>
                  <a:lnTo>
                    <a:pt x="858" y="6601"/>
                  </a:lnTo>
                  <a:lnTo>
                    <a:pt x="920" y="6784"/>
                  </a:lnTo>
                  <a:lnTo>
                    <a:pt x="987" y="6968"/>
                  </a:lnTo>
                  <a:lnTo>
                    <a:pt x="1053" y="7188"/>
                  </a:lnTo>
                  <a:lnTo>
                    <a:pt x="1124" y="7371"/>
                  </a:lnTo>
                  <a:lnTo>
                    <a:pt x="1195" y="7591"/>
                  </a:lnTo>
                  <a:lnTo>
                    <a:pt x="1271" y="7811"/>
                  </a:lnTo>
                  <a:lnTo>
                    <a:pt x="1523" y="8471"/>
                  </a:lnTo>
                  <a:lnTo>
                    <a:pt x="1703" y="8911"/>
                  </a:lnTo>
                  <a:lnTo>
                    <a:pt x="1798" y="9168"/>
                  </a:lnTo>
                  <a:lnTo>
                    <a:pt x="1897" y="9425"/>
                  </a:lnTo>
                  <a:lnTo>
                    <a:pt x="2002" y="9645"/>
                  </a:lnTo>
                  <a:lnTo>
                    <a:pt x="2272" y="10305"/>
                  </a:lnTo>
                  <a:lnTo>
                    <a:pt x="2926" y="11772"/>
                  </a:lnTo>
                  <a:lnTo>
                    <a:pt x="3092" y="12102"/>
                  </a:lnTo>
                  <a:lnTo>
                    <a:pt x="3254" y="12469"/>
                  </a:lnTo>
                  <a:lnTo>
                    <a:pt x="4074" y="14119"/>
                  </a:lnTo>
                  <a:lnTo>
                    <a:pt x="5061" y="15879"/>
                  </a:lnTo>
                  <a:lnTo>
                    <a:pt x="6043" y="17419"/>
                  </a:lnTo>
                  <a:lnTo>
                    <a:pt x="6868" y="18520"/>
                  </a:lnTo>
                  <a:lnTo>
                    <a:pt x="7703" y="19436"/>
                  </a:lnTo>
                  <a:lnTo>
                    <a:pt x="7869" y="19583"/>
                  </a:lnTo>
                  <a:lnTo>
                    <a:pt x="8040" y="19766"/>
                  </a:lnTo>
                  <a:lnTo>
                    <a:pt x="8542" y="20206"/>
                  </a:lnTo>
                  <a:lnTo>
                    <a:pt x="8713" y="20316"/>
                  </a:lnTo>
                  <a:lnTo>
                    <a:pt x="8879" y="20463"/>
                  </a:lnTo>
                  <a:lnTo>
                    <a:pt x="9572" y="20903"/>
                  </a:lnTo>
                  <a:lnTo>
                    <a:pt x="9747" y="20977"/>
                  </a:lnTo>
                  <a:lnTo>
                    <a:pt x="9923" y="21087"/>
                  </a:lnTo>
                  <a:lnTo>
                    <a:pt x="10463" y="21307"/>
                  </a:lnTo>
                  <a:lnTo>
                    <a:pt x="10643" y="21343"/>
                  </a:lnTo>
                  <a:lnTo>
                    <a:pt x="10828" y="21417"/>
                  </a:lnTo>
                  <a:lnTo>
                    <a:pt x="11763" y="21600"/>
                  </a:lnTo>
                  <a:lnTo>
                    <a:pt x="12920" y="21600"/>
                  </a:lnTo>
                  <a:lnTo>
                    <a:pt x="13864" y="21417"/>
                  </a:lnTo>
                  <a:lnTo>
                    <a:pt x="14955" y="20977"/>
                  </a:lnTo>
                  <a:lnTo>
                    <a:pt x="15652" y="20537"/>
                  </a:lnTo>
                  <a:lnTo>
                    <a:pt x="15828" y="20390"/>
                  </a:lnTo>
                  <a:lnTo>
                    <a:pt x="15998" y="20280"/>
                  </a:lnTo>
                  <a:lnTo>
                    <a:pt x="16838" y="19546"/>
                  </a:lnTo>
                  <a:lnTo>
                    <a:pt x="17825" y="18446"/>
                  </a:lnTo>
                  <a:lnTo>
                    <a:pt x="18147" y="18006"/>
                  </a:lnTo>
                  <a:lnTo>
                    <a:pt x="18308" y="17823"/>
                  </a:lnTo>
                  <a:lnTo>
                    <a:pt x="18470" y="17566"/>
                  </a:lnTo>
                  <a:lnTo>
                    <a:pt x="18787" y="17126"/>
                  </a:lnTo>
                  <a:lnTo>
                    <a:pt x="18949" y="16869"/>
                  </a:lnTo>
                  <a:lnTo>
                    <a:pt x="19105" y="16649"/>
                  </a:lnTo>
                  <a:lnTo>
                    <a:pt x="19423" y="16136"/>
                  </a:lnTo>
                  <a:lnTo>
                    <a:pt x="19579" y="15842"/>
                  </a:lnTo>
                  <a:lnTo>
                    <a:pt x="19741" y="15586"/>
                  </a:lnTo>
                  <a:lnTo>
                    <a:pt x="20547" y="14119"/>
                  </a:lnTo>
                  <a:lnTo>
                    <a:pt x="21211" y="12799"/>
                  </a:lnTo>
                  <a:lnTo>
                    <a:pt x="21600" y="11955"/>
                  </a:lnTo>
                  <a:lnTo>
                    <a:pt x="11872" y="11955"/>
                  </a:lnTo>
                  <a:lnTo>
                    <a:pt x="11644" y="11919"/>
                  </a:lnTo>
                  <a:lnTo>
                    <a:pt x="11412" y="11919"/>
                  </a:lnTo>
                  <a:lnTo>
                    <a:pt x="11184" y="11845"/>
                  </a:lnTo>
                  <a:lnTo>
                    <a:pt x="10734" y="11772"/>
                  </a:lnTo>
                  <a:lnTo>
                    <a:pt x="10060" y="11552"/>
                  </a:lnTo>
                  <a:lnTo>
                    <a:pt x="9842" y="11442"/>
                  </a:lnTo>
                  <a:lnTo>
                    <a:pt x="9624" y="11368"/>
                  </a:lnTo>
                  <a:lnTo>
                    <a:pt x="9187" y="11148"/>
                  </a:lnTo>
                  <a:lnTo>
                    <a:pt x="8969" y="11002"/>
                  </a:lnTo>
                  <a:lnTo>
                    <a:pt x="8756" y="10892"/>
                  </a:lnTo>
                  <a:lnTo>
                    <a:pt x="8329" y="10598"/>
                  </a:lnTo>
                  <a:lnTo>
                    <a:pt x="8120" y="10415"/>
                  </a:lnTo>
                  <a:lnTo>
                    <a:pt x="7907" y="10268"/>
                  </a:lnTo>
                  <a:lnTo>
                    <a:pt x="7499" y="9902"/>
                  </a:lnTo>
                  <a:lnTo>
                    <a:pt x="7295" y="9755"/>
                  </a:lnTo>
                  <a:lnTo>
                    <a:pt x="6526" y="9021"/>
                  </a:lnTo>
                  <a:lnTo>
                    <a:pt x="5991" y="8471"/>
                  </a:lnTo>
                  <a:lnTo>
                    <a:pt x="5483" y="7921"/>
                  </a:lnTo>
                  <a:lnTo>
                    <a:pt x="5317" y="7701"/>
                  </a:lnTo>
                  <a:lnTo>
                    <a:pt x="5004" y="7334"/>
                  </a:lnTo>
                  <a:lnTo>
                    <a:pt x="4852" y="7151"/>
                  </a:lnTo>
                  <a:lnTo>
                    <a:pt x="4705" y="6931"/>
                  </a:lnTo>
                  <a:lnTo>
                    <a:pt x="4558" y="6748"/>
                  </a:lnTo>
                  <a:lnTo>
                    <a:pt x="4416" y="6528"/>
                  </a:lnTo>
                  <a:lnTo>
                    <a:pt x="4278" y="6344"/>
                  </a:lnTo>
                  <a:lnTo>
                    <a:pt x="4136" y="6124"/>
                  </a:lnTo>
                  <a:lnTo>
                    <a:pt x="3998" y="5941"/>
                  </a:lnTo>
                  <a:lnTo>
                    <a:pt x="3723" y="5501"/>
                  </a:lnTo>
                  <a:lnTo>
                    <a:pt x="3586" y="5317"/>
                  </a:lnTo>
                  <a:lnTo>
                    <a:pt x="2756" y="3997"/>
                  </a:lnTo>
                  <a:lnTo>
                    <a:pt x="2618" y="3741"/>
                  </a:lnTo>
                  <a:lnTo>
                    <a:pt x="2338" y="3301"/>
                  </a:lnTo>
                  <a:lnTo>
                    <a:pt x="2058" y="2787"/>
                  </a:lnTo>
                  <a:lnTo>
                    <a:pt x="1916" y="2567"/>
                  </a:lnTo>
                  <a:lnTo>
                    <a:pt x="1489" y="1797"/>
                  </a:lnTo>
                  <a:lnTo>
                    <a:pt x="1352" y="1577"/>
                  </a:lnTo>
                  <a:lnTo>
                    <a:pt x="1228" y="1357"/>
                  </a:lnTo>
                  <a:lnTo>
                    <a:pt x="1110" y="1137"/>
                  </a:lnTo>
                  <a:lnTo>
                    <a:pt x="996" y="953"/>
                  </a:lnTo>
                  <a:lnTo>
                    <a:pt x="896" y="770"/>
                  </a:lnTo>
                  <a:lnTo>
                    <a:pt x="802" y="623"/>
                  </a:lnTo>
                  <a:lnTo>
                    <a:pt x="711" y="477"/>
                  </a:lnTo>
                  <a:lnTo>
                    <a:pt x="631" y="367"/>
                  </a:lnTo>
                  <a:lnTo>
                    <a:pt x="560" y="257"/>
                  </a:lnTo>
                  <a:lnTo>
                    <a:pt x="493" y="183"/>
                  </a:lnTo>
                  <a:lnTo>
                    <a:pt x="436" y="110"/>
                  </a:lnTo>
                  <a:lnTo>
                    <a:pt x="384" y="37"/>
                  </a:lnTo>
                  <a:lnTo>
                    <a:pt x="337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0" name="Figure"/>
            <p:cNvSpPr/>
            <p:nvPr/>
          </p:nvSpPr>
          <p:spPr>
            <a:xfrm rot="5400000">
              <a:off x="-452172" y="4121181"/>
              <a:ext cx="2846129" cy="74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44" y="0"/>
                  </a:moveTo>
                  <a:lnTo>
                    <a:pt x="20892" y="66"/>
                  </a:lnTo>
                  <a:lnTo>
                    <a:pt x="20823" y="132"/>
                  </a:lnTo>
                  <a:lnTo>
                    <a:pt x="20736" y="264"/>
                  </a:lnTo>
                  <a:lnTo>
                    <a:pt x="20633" y="396"/>
                  </a:lnTo>
                  <a:lnTo>
                    <a:pt x="20512" y="594"/>
                  </a:lnTo>
                  <a:lnTo>
                    <a:pt x="20365" y="859"/>
                  </a:lnTo>
                  <a:lnTo>
                    <a:pt x="20210" y="1123"/>
                  </a:lnTo>
                  <a:lnTo>
                    <a:pt x="20037" y="1387"/>
                  </a:lnTo>
                  <a:lnTo>
                    <a:pt x="19838" y="1717"/>
                  </a:lnTo>
                  <a:lnTo>
                    <a:pt x="19631" y="2114"/>
                  </a:lnTo>
                  <a:lnTo>
                    <a:pt x="19398" y="2510"/>
                  </a:lnTo>
                  <a:lnTo>
                    <a:pt x="19147" y="2906"/>
                  </a:lnTo>
                  <a:lnTo>
                    <a:pt x="18888" y="3369"/>
                  </a:lnTo>
                  <a:lnTo>
                    <a:pt x="18603" y="3897"/>
                  </a:lnTo>
                  <a:lnTo>
                    <a:pt x="18154" y="4690"/>
                  </a:lnTo>
                  <a:lnTo>
                    <a:pt x="17929" y="5020"/>
                  </a:lnTo>
                  <a:lnTo>
                    <a:pt x="17239" y="6209"/>
                  </a:lnTo>
                  <a:lnTo>
                    <a:pt x="16997" y="6539"/>
                  </a:lnTo>
                  <a:lnTo>
                    <a:pt x="16522" y="7332"/>
                  </a:lnTo>
                  <a:lnTo>
                    <a:pt x="16271" y="7662"/>
                  </a:lnTo>
                  <a:lnTo>
                    <a:pt x="15770" y="8455"/>
                  </a:lnTo>
                  <a:lnTo>
                    <a:pt x="15520" y="8785"/>
                  </a:lnTo>
                  <a:lnTo>
                    <a:pt x="15002" y="9578"/>
                  </a:lnTo>
                  <a:lnTo>
                    <a:pt x="14734" y="9908"/>
                  </a:lnTo>
                  <a:lnTo>
                    <a:pt x="14475" y="10305"/>
                  </a:lnTo>
                  <a:lnTo>
                    <a:pt x="13378" y="11890"/>
                  </a:lnTo>
                  <a:lnTo>
                    <a:pt x="13093" y="12220"/>
                  </a:lnTo>
                  <a:lnTo>
                    <a:pt x="12212" y="13409"/>
                  </a:lnTo>
                  <a:lnTo>
                    <a:pt x="11910" y="13739"/>
                  </a:lnTo>
                  <a:lnTo>
                    <a:pt x="11288" y="14532"/>
                  </a:lnTo>
                  <a:lnTo>
                    <a:pt x="10968" y="14862"/>
                  </a:lnTo>
                  <a:lnTo>
                    <a:pt x="10649" y="15259"/>
                  </a:lnTo>
                  <a:lnTo>
                    <a:pt x="10321" y="15589"/>
                  </a:lnTo>
                  <a:lnTo>
                    <a:pt x="9984" y="15985"/>
                  </a:lnTo>
                  <a:lnTo>
                    <a:pt x="9302" y="16646"/>
                  </a:lnTo>
                  <a:lnTo>
                    <a:pt x="7505" y="18297"/>
                  </a:lnTo>
                  <a:lnTo>
                    <a:pt x="7134" y="18561"/>
                  </a:lnTo>
                  <a:lnTo>
                    <a:pt x="6754" y="18892"/>
                  </a:lnTo>
                  <a:lnTo>
                    <a:pt x="5225" y="19949"/>
                  </a:lnTo>
                  <a:lnTo>
                    <a:pt x="3662" y="20741"/>
                  </a:lnTo>
                  <a:lnTo>
                    <a:pt x="2055" y="21270"/>
                  </a:lnTo>
                  <a:lnTo>
                    <a:pt x="1650" y="21336"/>
                  </a:lnTo>
                  <a:lnTo>
                    <a:pt x="1244" y="21468"/>
                  </a:lnTo>
                  <a:lnTo>
                    <a:pt x="829" y="21534"/>
                  </a:lnTo>
                  <a:lnTo>
                    <a:pt x="415" y="21534"/>
                  </a:lnTo>
                  <a:lnTo>
                    <a:pt x="0" y="21600"/>
                  </a:lnTo>
                  <a:lnTo>
                    <a:pt x="16029" y="21600"/>
                  </a:lnTo>
                  <a:lnTo>
                    <a:pt x="16565" y="20477"/>
                  </a:lnTo>
                  <a:lnTo>
                    <a:pt x="16884" y="19750"/>
                  </a:lnTo>
                  <a:lnTo>
                    <a:pt x="17204" y="19090"/>
                  </a:lnTo>
                  <a:lnTo>
                    <a:pt x="17532" y="18363"/>
                  </a:lnTo>
                  <a:lnTo>
                    <a:pt x="17860" y="17571"/>
                  </a:lnTo>
                  <a:lnTo>
                    <a:pt x="18042" y="17108"/>
                  </a:lnTo>
                  <a:lnTo>
                    <a:pt x="18223" y="16712"/>
                  </a:lnTo>
                  <a:lnTo>
                    <a:pt x="18396" y="16250"/>
                  </a:lnTo>
                  <a:lnTo>
                    <a:pt x="18569" y="15853"/>
                  </a:lnTo>
                  <a:lnTo>
                    <a:pt x="18733" y="15457"/>
                  </a:lnTo>
                  <a:lnTo>
                    <a:pt x="18888" y="14994"/>
                  </a:lnTo>
                  <a:lnTo>
                    <a:pt x="19044" y="14598"/>
                  </a:lnTo>
                  <a:lnTo>
                    <a:pt x="19190" y="14268"/>
                  </a:lnTo>
                  <a:lnTo>
                    <a:pt x="19467" y="13475"/>
                  </a:lnTo>
                  <a:lnTo>
                    <a:pt x="19596" y="13145"/>
                  </a:lnTo>
                  <a:lnTo>
                    <a:pt x="19726" y="12749"/>
                  </a:lnTo>
                  <a:lnTo>
                    <a:pt x="20166" y="11428"/>
                  </a:lnTo>
                  <a:lnTo>
                    <a:pt x="20270" y="11097"/>
                  </a:lnTo>
                  <a:lnTo>
                    <a:pt x="20486" y="10371"/>
                  </a:lnTo>
                  <a:lnTo>
                    <a:pt x="20624" y="9908"/>
                  </a:lnTo>
                  <a:lnTo>
                    <a:pt x="20754" y="9512"/>
                  </a:lnTo>
                  <a:lnTo>
                    <a:pt x="20883" y="9050"/>
                  </a:lnTo>
                  <a:lnTo>
                    <a:pt x="21237" y="7530"/>
                  </a:lnTo>
                  <a:lnTo>
                    <a:pt x="21496" y="5813"/>
                  </a:lnTo>
                  <a:lnTo>
                    <a:pt x="21600" y="3633"/>
                  </a:lnTo>
                  <a:lnTo>
                    <a:pt x="21574" y="2642"/>
                  </a:lnTo>
                  <a:lnTo>
                    <a:pt x="21367" y="661"/>
                  </a:lnTo>
                  <a:lnTo>
                    <a:pt x="21108" y="66"/>
                  </a:lnTo>
                  <a:lnTo>
                    <a:pt x="20944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02" name="Cercle"/>
          <p:cNvSpPr/>
          <p:nvPr/>
        </p:nvSpPr>
        <p:spPr>
          <a:xfrm>
            <a:off x="11306647" y="237756"/>
            <a:ext cx="286435" cy="288003"/>
          </a:xfrm>
          <a:prstGeom prst="ellipse">
            <a:avLst/>
          </a:prstGeom>
          <a:solidFill>
            <a:srgbClr val="313E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03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1" y="144464"/>
            <a:ext cx="1351621" cy="464483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Ligne"/>
          <p:cNvSpPr/>
          <p:nvPr/>
        </p:nvSpPr>
        <p:spPr>
          <a:xfrm flipV="1">
            <a:off x="11444060" y="-1"/>
            <a:ext cx="2" cy="26035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5" name="Ligne"/>
          <p:cNvSpPr/>
          <p:nvPr/>
        </p:nvSpPr>
        <p:spPr>
          <a:xfrm flipH="1" flipV="1">
            <a:off x="2" y="950406"/>
            <a:ext cx="780575" cy="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6" name="Texte du titre"/>
          <p:cNvSpPr txBox="1"/>
          <p:nvPr>
            <p:ph type="title"/>
          </p:nvPr>
        </p:nvSpPr>
        <p:spPr>
          <a:xfrm>
            <a:off x="609600" y="810716"/>
            <a:ext cx="10972800" cy="642940"/>
          </a:xfrm>
          <a:prstGeom prst="rect">
            <a:avLst/>
          </a:prstGeom>
        </p:spPr>
        <p:txBody>
          <a:bodyPr lIns="0" tIns="0" rIns="0" bIns="0" anchor="t"/>
          <a:lstStyle>
            <a:lvl1pPr defTabSz="609584">
              <a:lnSpc>
                <a:spcPct val="100000"/>
              </a:lnSpc>
              <a:defRPr b="1" sz="3400">
                <a:solidFill>
                  <a:srgbClr val="313E5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07" name="Texte niveau 1…"/>
          <p:cNvSpPr txBox="1"/>
          <p:nvPr>
            <p:ph type="body" sz="half" idx="1"/>
          </p:nvPr>
        </p:nvSpPr>
        <p:spPr>
          <a:xfrm>
            <a:off x="609601" y="1600200"/>
            <a:ext cx="4989294" cy="4525965"/>
          </a:xfrm>
          <a:prstGeom prst="rect">
            <a:avLst/>
          </a:prstGeom>
        </p:spPr>
        <p:txBody>
          <a:bodyPr lIns="0" tIns="0" rIns="0" bIns="0"/>
          <a:lstStyle>
            <a:lvl1pPr marL="0" indent="0" defTabSz="609584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1219169" indent="-609584" defTabSz="609584">
              <a:lnSpc>
                <a:spcPct val="100000"/>
              </a:lnSpc>
              <a:spcBef>
                <a:spcPts val="400"/>
              </a:spcBef>
              <a:buFontTx/>
              <a:buChar char="◉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600159" indent="-380990" defTabSz="609584">
              <a:lnSpc>
                <a:spcPct val="100000"/>
              </a:lnSpc>
              <a:spcBef>
                <a:spcPts val="400"/>
              </a:spcBef>
              <a:buSzPct val="130000"/>
              <a:buFontTx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2133547" indent="-304792" defTabSz="609584">
              <a:lnSpc>
                <a:spcPct val="100000"/>
              </a:lnSpc>
              <a:spcBef>
                <a:spcPts val="400"/>
              </a:spcBef>
              <a:buFontTx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743131" indent="-304792" defTabSz="609584">
              <a:lnSpc>
                <a:spcPct val="100000"/>
              </a:lnSpc>
              <a:spcBef>
                <a:spcPts val="400"/>
              </a:spcBef>
              <a:buSzPct val="90000"/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8" name="Numéro de diapositive"/>
          <p:cNvSpPr txBox="1"/>
          <p:nvPr>
            <p:ph type="sldNum" sz="quarter" idx="2"/>
          </p:nvPr>
        </p:nvSpPr>
        <p:spPr>
          <a:xfrm>
            <a:off x="11321362" y="257190"/>
            <a:ext cx="245402" cy="226985"/>
          </a:xfrm>
          <a:prstGeom prst="rect">
            <a:avLst/>
          </a:prstGeom>
        </p:spPr>
        <p:txBody>
          <a:bodyPr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er"/>
          <p:cNvGrpSpPr/>
          <p:nvPr/>
        </p:nvGrpSpPr>
        <p:grpSpPr>
          <a:xfrm>
            <a:off x="218973" y="742419"/>
            <a:ext cx="1343089" cy="5916441"/>
            <a:chOff x="0" y="0"/>
            <a:chExt cx="1343087" cy="5916440"/>
          </a:xfrm>
        </p:grpSpPr>
        <p:sp>
          <p:nvSpPr>
            <p:cNvPr id="215" name="Figure"/>
            <p:cNvSpPr/>
            <p:nvPr/>
          </p:nvSpPr>
          <p:spPr>
            <a:xfrm rot="5400000">
              <a:off x="-1920813" y="1920811"/>
              <a:ext cx="5182435" cy="134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" y="0"/>
                  </a:moveTo>
                  <a:lnTo>
                    <a:pt x="270" y="0"/>
                  </a:lnTo>
                  <a:lnTo>
                    <a:pt x="199" y="110"/>
                  </a:lnTo>
                  <a:lnTo>
                    <a:pt x="24" y="1394"/>
                  </a:lnTo>
                  <a:lnTo>
                    <a:pt x="0" y="2530"/>
                  </a:lnTo>
                  <a:lnTo>
                    <a:pt x="14" y="2897"/>
                  </a:lnTo>
                  <a:lnTo>
                    <a:pt x="166" y="4144"/>
                  </a:lnTo>
                  <a:lnTo>
                    <a:pt x="365" y="4987"/>
                  </a:lnTo>
                  <a:lnTo>
                    <a:pt x="446" y="5281"/>
                  </a:lnTo>
                  <a:lnTo>
                    <a:pt x="607" y="5794"/>
                  </a:lnTo>
                  <a:lnTo>
                    <a:pt x="692" y="6088"/>
                  </a:lnTo>
                  <a:lnTo>
                    <a:pt x="745" y="6234"/>
                  </a:lnTo>
                  <a:lnTo>
                    <a:pt x="858" y="6601"/>
                  </a:lnTo>
                  <a:lnTo>
                    <a:pt x="920" y="6784"/>
                  </a:lnTo>
                  <a:lnTo>
                    <a:pt x="987" y="6968"/>
                  </a:lnTo>
                  <a:lnTo>
                    <a:pt x="1053" y="7188"/>
                  </a:lnTo>
                  <a:lnTo>
                    <a:pt x="1124" y="7371"/>
                  </a:lnTo>
                  <a:lnTo>
                    <a:pt x="1195" y="7591"/>
                  </a:lnTo>
                  <a:lnTo>
                    <a:pt x="1271" y="7811"/>
                  </a:lnTo>
                  <a:lnTo>
                    <a:pt x="1523" y="8471"/>
                  </a:lnTo>
                  <a:lnTo>
                    <a:pt x="1703" y="8911"/>
                  </a:lnTo>
                  <a:lnTo>
                    <a:pt x="1798" y="9168"/>
                  </a:lnTo>
                  <a:lnTo>
                    <a:pt x="1897" y="9425"/>
                  </a:lnTo>
                  <a:lnTo>
                    <a:pt x="2002" y="9645"/>
                  </a:lnTo>
                  <a:lnTo>
                    <a:pt x="2272" y="10305"/>
                  </a:lnTo>
                  <a:lnTo>
                    <a:pt x="2926" y="11772"/>
                  </a:lnTo>
                  <a:lnTo>
                    <a:pt x="3092" y="12102"/>
                  </a:lnTo>
                  <a:lnTo>
                    <a:pt x="3254" y="12469"/>
                  </a:lnTo>
                  <a:lnTo>
                    <a:pt x="4074" y="14119"/>
                  </a:lnTo>
                  <a:lnTo>
                    <a:pt x="5061" y="15879"/>
                  </a:lnTo>
                  <a:lnTo>
                    <a:pt x="6043" y="17419"/>
                  </a:lnTo>
                  <a:lnTo>
                    <a:pt x="6868" y="18520"/>
                  </a:lnTo>
                  <a:lnTo>
                    <a:pt x="7703" y="19436"/>
                  </a:lnTo>
                  <a:lnTo>
                    <a:pt x="7869" y="19583"/>
                  </a:lnTo>
                  <a:lnTo>
                    <a:pt x="8040" y="19766"/>
                  </a:lnTo>
                  <a:lnTo>
                    <a:pt x="8542" y="20206"/>
                  </a:lnTo>
                  <a:lnTo>
                    <a:pt x="8713" y="20316"/>
                  </a:lnTo>
                  <a:lnTo>
                    <a:pt x="8879" y="20463"/>
                  </a:lnTo>
                  <a:lnTo>
                    <a:pt x="9572" y="20903"/>
                  </a:lnTo>
                  <a:lnTo>
                    <a:pt x="9747" y="20977"/>
                  </a:lnTo>
                  <a:lnTo>
                    <a:pt x="9923" y="21087"/>
                  </a:lnTo>
                  <a:lnTo>
                    <a:pt x="10463" y="21307"/>
                  </a:lnTo>
                  <a:lnTo>
                    <a:pt x="10643" y="21343"/>
                  </a:lnTo>
                  <a:lnTo>
                    <a:pt x="10828" y="21417"/>
                  </a:lnTo>
                  <a:lnTo>
                    <a:pt x="11763" y="21600"/>
                  </a:lnTo>
                  <a:lnTo>
                    <a:pt x="12920" y="21600"/>
                  </a:lnTo>
                  <a:lnTo>
                    <a:pt x="13864" y="21417"/>
                  </a:lnTo>
                  <a:lnTo>
                    <a:pt x="14955" y="20977"/>
                  </a:lnTo>
                  <a:lnTo>
                    <a:pt x="15652" y="20537"/>
                  </a:lnTo>
                  <a:lnTo>
                    <a:pt x="15828" y="20390"/>
                  </a:lnTo>
                  <a:lnTo>
                    <a:pt x="15998" y="20280"/>
                  </a:lnTo>
                  <a:lnTo>
                    <a:pt x="16838" y="19546"/>
                  </a:lnTo>
                  <a:lnTo>
                    <a:pt x="17825" y="18446"/>
                  </a:lnTo>
                  <a:lnTo>
                    <a:pt x="18147" y="18006"/>
                  </a:lnTo>
                  <a:lnTo>
                    <a:pt x="18308" y="17823"/>
                  </a:lnTo>
                  <a:lnTo>
                    <a:pt x="18470" y="17566"/>
                  </a:lnTo>
                  <a:lnTo>
                    <a:pt x="18787" y="17126"/>
                  </a:lnTo>
                  <a:lnTo>
                    <a:pt x="18949" y="16869"/>
                  </a:lnTo>
                  <a:lnTo>
                    <a:pt x="19105" y="16649"/>
                  </a:lnTo>
                  <a:lnTo>
                    <a:pt x="19423" y="16136"/>
                  </a:lnTo>
                  <a:lnTo>
                    <a:pt x="19579" y="15842"/>
                  </a:lnTo>
                  <a:lnTo>
                    <a:pt x="19741" y="15586"/>
                  </a:lnTo>
                  <a:lnTo>
                    <a:pt x="20547" y="14119"/>
                  </a:lnTo>
                  <a:lnTo>
                    <a:pt x="21211" y="12799"/>
                  </a:lnTo>
                  <a:lnTo>
                    <a:pt x="21600" y="11955"/>
                  </a:lnTo>
                  <a:lnTo>
                    <a:pt x="11872" y="11955"/>
                  </a:lnTo>
                  <a:lnTo>
                    <a:pt x="11644" y="11919"/>
                  </a:lnTo>
                  <a:lnTo>
                    <a:pt x="11412" y="11919"/>
                  </a:lnTo>
                  <a:lnTo>
                    <a:pt x="11184" y="11845"/>
                  </a:lnTo>
                  <a:lnTo>
                    <a:pt x="10734" y="11772"/>
                  </a:lnTo>
                  <a:lnTo>
                    <a:pt x="10060" y="11552"/>
                  </a:lnTo>
                  <a:lnTo>
                    <a:pt x="9842" y="11442"/>
                  </a:lnTo>
                  <a:lnTo>
                    <a:pt x="9624" y="11368"/>
                  </a:lnTo>
                  <a:lnTo>
                    <a:pt x="9187" y="11148"/>
                  </a:lnTo>
                  <a:lnTo>
                    <a:pt x="8969" y="11002"/>
                  </a:lnTo>
                  <a:lnTo>
                    <a:pt x="8756" y="10892"/>
                  </a:lnTo>
                  <a:lnTo>
                    <a:pt x="8329" y="10598"/>
                  </a:lnTo>
                  <a:lnTo>
                    <a:pt x="8120" y="10415"/>
                  </a:lnTo>
                  <a:lnTo>
                    <a:pt x="7907" y="10268"/>
                  </a:lnTo>
                  <a:lnTo>
                    <a:pt x="7499" y="9902"/>
                  </a:lnTo>
                  <a:lnTo>
                    <a:pt x="7295" y="9755"/>
                  </a:lnTo>
                  <a:lnTo>
                    <a:pt x="6526" y="9021"/>
                  </a:lnTo>
                  <a:lnTo>
                    <a:pt x="5991" y="8471"/>
                  </a:lnTo>
                  <a:lnTo>
                    <a:pt x="5483" y="7921"/>
                  </a:lnTo>
                  <a:lnTo>
                    <a:pt x="5317" y="7701"/>
                  </a:lnTo>
                  <a:lnTo>
                    <a:pt x="5004" y="7334"/>
                  </a:lnTo>
                  <a:lnTo>
                    <a:pt x="4852" y="7151"/>
                  </a:lnTo>
                  <a:lnTo>
                    <a:pt x="4705" y="6931"/>
                  </a:lnTo>
                  <a:lnTo>
                    <a:pt x="4558" y="6748"/>
                  </a:lnTo>
                  <a:lnTo>
                    <a:pt x="4416" y="6528"/>
                  </a:lnTo>
                  <a:lnTo>
                    <a:pt x="4278" y="6344"/>
                  </a:lnTo>
                  <a:lnTo>
                    <a:pt x="4136" y="6124"/>
                  </a:lnTo>
                  <a:lnTo>
                    <a:pt x="3998" y="5941"/>
                  </a:lnTo>
                  <a:lnTo>
                    <a:pt x="3723" y="5501"/>
                  </a:lnTo>
                  <a:lnTo>
                    <a:pt x="3586" y="5317"/>
                  </a:lnTo>
                  <a:lnTo>
                    <a:pt x="2756" y="3997"/>
                  </a:lnTo>
                  <a:lnTo>
                    <a:pt x="2618" y="3741"/>
                  </a:lnTo>
                  <a:lnTo>
                    <a:pt x="2338" y="3301"/>
                  </a:lnTo>
                  <a:lnTo>
                    <a:pt x="2058" y="2787"/>
                  </a:lnTo>
                  <a:lnTo>
                    <a:pt x="1916" y="2567"/>
                  </a:lnTo>
                  <a:lnTo>
                    <a:pt x="1489" y="1797"/>
                  </a:lnTo>
                  <a:lnTo>
                    <a:pt x="1352" y="1577"/>
                  </a:lnTo>
                  <a:lnTo>
                    <a:pt x="1228" y="1357"/>
                  </a:lnTo>
                  <a:lnTo>
                    <a:pt x="1110" y="1137"/>
                  </a:lnTo>
                  <a:lnTo>
                    <a:pt x="996" y="953"/>
                  </a:lnTo>
                  <a:lnTo>
                    <a:pt x="896" y="770"/>
                  </a:lnTo>
                  <a:lnTo>
                    <a:pt x="802" y="623"/>
                  </a:lnTo>
                  <a:lnTo>
                    <a:pt x="711" y="477"/>
                  </a:lnTo>
                  <a:lnTo>
                    <a:pt x="631" y="367"/>
                  </a:lnTo>
                  <a:lnTo>
                    <a:pt x="560" y="257"/>
                  </a:lnTo>
                  <a:lnTo>
                    <a:pt x="493" y="183"/>
                  </a:lnTo>
                  <a:lnTo>
                    <a:pt x="436" y="110"/>
                  </a:lnTo>
                  <a:lnTo>
                    <a:pt x="384" y="37"/>
                  </a:lnTo>
                  <a:lnTo>
                    <a:pt x="337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6" name="Figure"/>
            <p:cNvSpPr/>
            <p:nvPr/>
          </p:nvSpPr>
          <p:spPr>
            <a:xfrm rot="5400000">
              <a:off x="-452172" y="4121181"/>
              <a:ext cx="2846129" cy="74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44" y="0"/>
                  </a:moveTo>
                  <a:lnTo>
                    <a:pt x="20892" y="66"/>
                  </a:lnTo>
                  <a:lnTo>
                    <a:pt x="20823" y="132"/>
                  </a:lnTo>
                  <a:lnTo>
                    <a:pt x="20736" y="264"/>
                  </a:lnTo>
                  <a:lnTo>
                    <a:pt x="20633" y="396"/>
                  </a:lnTo>
                  <a:lnTo>
                    <a:pt x="20512" y="594"/>
                  </a:lnTo>
                  <a:lnTo>
                    <a:pt x="20365" y="859"/>
                  </a:lnTo>
                  <a:lnTo>
                    <a:pt x="20210" y="1123"/>
                  </a:lnTo>
                  <a:lnTo>
                    <a:pt x="20037" y="1387"/>
                  </a:lnTo>
                  <a:lnTo>
                    <a:pt x="19838" y="1717"/>
                  </a:lnTo>
                  <a:lnTo>
                    <a:pt x="19631" y="2114"/>
                  </a:lnTo>
                  <a:lnTo>
                    <a:pt x="19398" y="2510"/>
                  </a:lnTo>
                  <a:lnTo>
                    <a:pt x="19147" y="2906"/>
                  </a:lnTo>
                  <a:lnTo>
                    <a:pt x="18888" y="3369"/>
                  </a:lnTo>
                  <a:lnTo>
                    <a:pt x="18603" y="3897"/>
                  </a:lnTo>
                  <a:lnTo>
                    <a:pt x="18154" y="4690"/>
                  </a:lnTo>
                  <a:lnTo>
                    <a:pt x="17929" y="5020"/>
                  </a:lnTo>
                  <a:lnTo>
                    <a:pt x="17239" y="6209"/>
                  </a:lnTo>
                  <a:lnTo>
                    <a:pt x="16997" y="6539"/>
                  </a:lnTo>
                  <a:lnTo>
                    <a:pt x="16522" y="7332"/>
                  </a:lnTo>
                  <a:lnTo>
                    <a:pt x="16271" y="7662"/>
                  </a:lnTo>
                  <a:lnTo>
                    <a:pt x="15770" y="8455"/>
                  </a:lnTo>
                  <a:lnTo>
                    <a:pt x="15520" y="8785"/>
                  </a:lnTo>
                  <a:lnTo>
                    <a:pt x="15002" y="9578"/>
                  </a:lnTo>
                  <a:lnTo>
                    <a:pt x="14734" y="9908"/>
                  </a:lnTo>
                  <a:lnTo>
                    <a:pt x="14475" y="10305"/>
                  </a:lnTo>
                  <a:lnTo>
                    <a:pt x="13378" y="11890"/>
                  </a:lnTo>
                  <a:lnTo>
                    <a:pt x="13093" y="12220"/>
                  </a:lnTo>
                  <a:lnTo>
                    <a:pt x="12212" y="13409"/>
                  </a:lnTo>
                  <a:lnTo>
                    <a:pt x="11910" y="13739"/>
                  </a:lnTo>
                  <a:lnTo>
                    <a:pt x="11288" y="14532"/>
                  </a:lnTo>
                  <a:lnTo>
                    <a:pt x="10968" y="14862"/>
                  </a:lnTo>
                  <a:lnTo>
                    <a:pt x="10649" y="15259"/>
                  </a:lnTo>
                  <a:lnTo>
                    <a:pt x="10321" y="15589"/>
                  </a:lnTo>
                  <a:lnTo>
                    <a:pt x="9984" y="15985"/>
                  </a:lnTo>
                  <a:lnTo>
                    <a:pt x="9302" y="16646"/>
                  </a:lnTo>
                  <a:lnTo>
                    <a:pt x="7505" y="18297"/>
                  </a:lnTo>
                  <a:lnTo>
                    <a:pt x="7134" y="18561"/>
                  </a:lnTo>
                  <a:lnTo>
                    <a:pt x="6754" y="18892"/>
                  </a:lnTo>
                  <a:lnTo>
                    <a:pt x="5225" y="19949"/>
                  </a:lnTo>
                  <a:lnTo>
                    <a:pt x="3662" y="20741"/>
                  </a:lnTo>
                  <a:lnTo>
                    <a:pt x="2055" y="21270"/>
                  </a:lnTo>
                  <a:lnTo>
                    <a:pt x="1650" y="21336"/>
                  </a:lnTo>
                  <a:lnTo>
                    <a:pt x="1244" y="21468"/>
                  </a:lnTo>
                  <a:lnTo>
                    <a:pt x="829" y="21534"/>
                  </a:lnTo>
                  <a:lnTo>
                    <a:pt x="415" y="21534"/>
                  </a:lnTo>
                  <a:lnTo>
                    <a:pt x="0" y="21600"/>
                  </a:lnTo>
                  <a:lnTo>
                    <a:pt x="16029" y="21600"/>
                  </a:lnTo>
                  <a:lnTo>
                    <a:pt x="16565" y="20477"/>
                  </a:lnTo>
                  <a:lnTo>
                    <a:pt x="16884" y="19750"/>
                  </a:lnTo>
                  <a:lnTo>
                    <a:pt x="17204" y="19090"/>
                  </a:lnTo>
                  <a:lnTo>
                    <a:pt x="17532" y="18363"/>
                  </a:lnTo>
                  <a:lnTo>
                    <a:pt x="17860" y="17571"/>
                  </a:lnTo>
                  <a:lnTo>
                    <a:pt x="18042" y="17108"/>
                  </a:lnTo>
                  <a:lnTo>
                    <a:pt x="18223" y="16712"/>
                  </a:lnTo>
                  <a:lnTo>
                    <a:pt x="18396" y="16250"/>
                  </a:lnTo>
                  <a:lnTo>
                    <a:pt x="18569" y="15853"/>
                  </a:lnTo>
                  <a:lnTo>
                    <a:pt x="18733" y="15457"/>
                  </a:lnTo>
                  <a:lnTo>
                    <a:pt x="18888" y="14994"/>
                  </a:lnTo>
                  <a:lnTo>
                    <a:pt x="19044" y="14598"/>
                  </a:lnTo>
                  <a:lnTo>
                    <a:pt x="19190" y="14268"/>
                  </a:lnTo>
                  <a:lnTo>
                    <a:pt x="19467" y="13475"/>
                  </a:lnTo>
                  <a:lnTo>
                    <a:pt x="19596" y="13145"/>
                  </a:lnTo>
                  <a:lnTo>
                    <a:pt x="19726" y="12749"/>
                  </a:lnTo>
                  <a:lnTo>
                    <a:pt x="20166" y="11428"/>
                  </a:lnTo>
                  <a:lnTo>
                    <a:pt x="20270" y="11097"/>
                  </a:lnTo>
                  <a:lnTo>
                    <a:pt x="20486" y="10371"/>
                  </a:lnTo>
                  <a:lnTo>
                    <a:pt x="20624" y="9908"/>
                  </a:lnTo>
                  <a:lnTo>
                    <a:pt x="20754" y="9512"/>
                  </a:lnTo>
                  <a:lnTo>
                    <a:pt x="20883" y="9050"/>
                  </a:lnTo>
                  <a:lnTo>
                    <a:pt x="21237" y="7530"/>
                  </a:lnTo>
                  <a:lnTo>
                    <a:pt x="21496" y="5813"/>
                  </a:lnTo>
                  <a:lnTo>
                    <a:pt x="21600" y="3633"/>
                  </a:lnTo>
                  <a:lnTo>
                    <a:pt x="21574" y="2642"/>
                  </a:lnTo>
                  <a:lnTo>
                    <a:pt x="21367" y="661"/>
                  </a:lnTo>
                  <a:lnTo>
                    <a:pt x="21108" y="66"/>
                  </a:lnTo>
                  <a:lnTo>
                    <a:pt x="20944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18" name="Cercle"/>
          <p:cNvSpPr/>
          <p:nvPr/>
        </p:nvSpPr>
        <p:spPr>
          <a:xfrm>
            <a:off x="11306647" y="237756"/>
            <a:ext cx="286435" cy="288003"/>
          </a:xfrm>
          <a:prstGeom prst="ellipse">
            <a:avLst/>
          </a:prstGeom>
          <a:solidFill>
            <a:srgbClr val="313E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19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1" y="144464"/>
            <a:ext cx="1351621" cy="464483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Ligne"/>
          <p:cNvSpPr/>
          <p:nvPr/>
        </p:nvSpPr>
        <p:spPr>
          <a:xfrm flipV="1">
            <a:off x="11444060" y="-1"/>
            <a:ext cx="2" cy="26035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1" name="Ligne"/>
          <p:cNvSpPr/>
          <p:nvPr/>
        </p:nvSpPr>
        <p:spPr>
          <a:xfrm flipH="1" flipV="1">
            <a:off x="2" y="950406"/>
            <a:ext cx="780575" cy="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2" name="Texte niveau 1…"/>
          <p:cNvSpPr txBox="1"/>
          <p:nvPr>
            <p:ph type="body" sz="quarter" idx="1"/>
          </p:nvPr>
        </p:nvSpPr>
        <p:spPr>
          <a:xfrm>
            <a:off x="6193368" y="1535112"/>
            <a:ext cx="5389034" cy="639766"/>
          </a:xfrm>
          <a:prstGeom prst="rect">
            <a:avLst/>
          </a:prstGeom>
        </p:spPr>
        <p:txBody>
          <a:bodyPr lIns="0" tIns="0" rIns="0" bIns="0" anchor="b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3" name="Texte du titre"/>
          <p:cNvSpPr txBox="1"/>
          <p:nvPr>
            <p:ph type="title"/>
          </p:nvPr>
        </p:nvSpPr>
        <p:spPr>
          <a:xfrm>
            <a:off x="609600" y="810716"/>
            <a:ext cx="10972800" cy="642940"/>
          </a:xfrm>
          <a:prstGeom prst="rect">
            <a:avLst/>
          </a:prstGeom>
        </p:spPr>
        <p:txBody>
          <a:bodyPr lIns="0" tIns="0" rIns="0" bIns="0" anchor="t"/>
          <a:lstStyle>
            <a:lvl1pPr defTabSz="609584">
              <a:lnSpc>
                <a:spcPct val="100000"/>
              </a:lnSpc>
              <a:defRPr b="1" sz="3400">
                <a:solidFill>
                  <a:srgbClr val="313E5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24" name="Texte niveau 1…"/>
          <p:cNvSpPr txBox="1"/>
          <p:nvPr>
            <p:ph type="body" sz="quarter" idx="21"/>
          </p:nvPr>
        </p:nvSpPr>
        <p:spPr>
          <a:xfrm>
            <a:off x="609600" y="1535112"/>
            <a:ext cx="5386917" cy="639765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indent="0" defTabSz="609584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5" name="Numéro de diapositive"/>
          <p:cNvSpPr txBox="1"/>
          <p:nvPr>
            <p:ph type="sldNum" sz="quarter" idx="2"/>
          </p:nvPr>
        </p:nvSpPr>
        <p:spPr>
          <a:xfrm>
            <a:off x="11321362" y="257190"/>
            <a:ext cx="245402" cy="226985"/>
          </a:xfrm>
          <a:prstGeom prst="rect">
            <a:avLst/>
          </a:prstGeom>
        </p:spPr>
        <p:txBody>
          <a:bodyPr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er"/>
          <p:cNvGrpSpPr/>
          <p:nvPr/>
        </p:nvGrpSpPr>
        <p:grpSpPr>
          <a:xfrm>
            <a:off x="218973" y="742419"/>
            <a:ext cx="1343089" cy="5916441"/>
            <a:chOff x="0" y="0"/>
            <a:chExt cx="1343087" cy="5916440"/>
          </a:xfrm>
        </p:grpSpPr>
        <p:sp>
          <p:nvSpPr>
            <p:cNvPr id="232" name="Figure"/>
            <p:cNvSpPr/>
            <p:nvPr/>
          </p:nvSpPr>
          <p:spPr>
            <a:xfrm rot="5400000">
              <a:off x="-1920813" y="1920811"/>
              <a:ext cx="5182435" cy="134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" y="0"/>
                  </a:moveTo>
                  <a:lnTo>
                    <a:pt x="270" y="0"/>
                  </a:lnTo>
                  <a:lnTo>
                    <a:pt x="199" y="110"/>
                  </a:lnTo>
                  <a:lnTo>
                    <a:pt x="24" y="1394"/>
                  </a:lnTo>
                  <a:lnTo>
                    <a:pt x="0" y="2530"/>
                  </a:lnTo>
                  <a:lnTo>
                    <a:pt x="14" y="2897"/>
                  </a:lnTo>
                  <a:lnTo>
                    <a:pt x="166" y="4144"/>
                  </a:lnTo>
                  <a:lnTo>
                    <a:pt x="365" y="4987"/>
                  </a:lnTo>
                  <a:lnTo>
                    <a:pt x="446" y="5281"/>
                  </a:lnTo>
                  <a:lnTo>
                    <a:pt x="607" y="5794"/>
                  </a:lnTo>
                  <a:lnTo>
                    <a:pt x="692" y="6088"/>
                  </a:lnTo>
                  <a:lnTo>
                    <a:pt x="745" y="6234"/>
                  </a:lnTo>
                  <a:lnTo>
                    <a:pt x="858" y="6601"/>
                  </a:lnTo>
                  <a:lnTo>
                    <a:pt x="920" y="6784"/>
                  </a:lnTo>
                  <a:lnTo>
                    <a:pt x="987" y="6968"/>
                  </a:lnTo>
                  <a:lnTo>
                    <a:pt x="1053" y="7188"/>
                  </a:lnTo>
                  <a:lnTo>
                    <a:pt x="1124" y="7371"/>
                  </a:lnTo>
                  <a:lnTo>
                    <a:pt x="1195" y="7591"/>
                  </a:lnTo>
                  <a:lnTo>
                    <a:pt x="1271" y="7811"/>
                  </a:lnTo>
                  <a:lnTo>
                    <a:pt x="1523" y="8471"/>
                  </a:lnTo>
                  <a:lnTo>
                    <a:pt x="1703" y="8911"/>
                  </a:lnTo>
                  <a:lnTo>
                    <a:pt x="1798" y="9168"/>
                  </a:lnTo>
                  <a:lnTo>
                    <a:pt x="1897" y="9425"/>
                  </a:lnTo>
                  <a:lnTo>
                    <a:pt x="2002" y="9645"/>
                  </a:lnTo>
                  <a:lnTo>
                    <a:pt x="2272" y="10305"/>
                  </a:lnTo>
                  <a:lnTo>
                    <a:pt x="2926" y="11772"/>
                  </a:lnTo>
                  <a:lnTo>
                    <a:pt x="3092" y="12102"/>
                  </a:lnTo>
                  <a:lnTo>
                    <a:pt x="3254" y="12469"/>
                  </a:lnTo>
                  <a:lnTo>
                    <a:pt x="4074" y="14119"/>
                  </a:lnTo>
                  <a:lnTo>
                    <a:pt x="5061" y="15879"/>
                  </a:lnTo>
                  <a:lnTo>
                    <a:pt x="6043" y="17419"/>
                  </a:lnTo>
                  <a:lnTo>
                    <a:pt x="6868" y="18520"/>
                  </a:lnTo>
                  <a:lnTo>
                    <a:pt x="7703" y="19436"/>
                  </a:lnTo>
                  <a:lnTo>
                    <a:pt x="7869" y="19583"/>
                  </a:lnTo>
                  <a:lnTo>
                    <a:pt x="8040" y="19766"/>
                  </a:lnTo>
                  <a:lnTo>
                    <a:pt x="8542" y="20206"/>
                  </a:lnTo>
                  <a:lnTo>
                    <a:pt x="8713" y="20316"/>
                  </a:lnTo>
                  <a:lnTo>
                    <a:pt x="8879" y="20463"/>
                  </a:lnTo>
                  <a:lnTo>
                    <a:pt x="9572" y="20903"/>
                  </a:lnTo>
                  <a:lnTo>
                    <a:pt x="9747" y="20977"/>
                  </a:lnTo>
                  <a:lnTo>
                    <a:pt x="9923" y="21087"/>
                  </a:lnTo>
                  <a:lnTo>
                    <a:pt x="10463" y="21307"/>
                  </a:lnTo>
                  <a:lnTo>
                    <a:pt x="10643" y="21343"/>
                  </a:lnTo>
                  <a:lnTo>
                    <a:pt x="10828" y="21417"/>
                  </a:lnTo>
                  <a:lnTo>
                    <a:pt x="11763" y="21600"/>
                  </a:lnTo>
                  <a:lnTo>
                    <a:pt x="12920" y="21600"/>
                  </a:lnTo>
                  <a:lnTo>
                    <a:pt x="13864" y="21417"/>
                  </a:lnTo>
                  <a:lnTo>
                    <a:pt x="14955" y="20977"/>
                  </a:lnTo>
                  <a:lnTo>
                    <a:pt x="15652" y="20537"/>
                  </a:lnTo>
                  <a:lnTo>
                    <a:pt x="15828" y="20390"/>
                  </a:lnTo>
                  <a:lnTo>
                    <a:pt x="15998" y="20280"/>
                  </a:lnTo>
                  <a:lnTo>
                    <a:pt x="16838" y="19546"/>
                  </a:lnTo>
                  <a:lnTo>
                    <a:pt x="17825" y="18446"/>
                  </a:lnTo>
                  <a:lnTo>
                    <a:pt x="18147" y="18006"/>
                  </a:lnTo>
                  <a:lnTo>
                    <a:pt x="18308" y="17823"/>
                  </a:lnTo>
                  <a:lnTo>
                    <a:pt x="18470" y="17566"/>
                  </a:lnTo>
                  <a:lnTo>
                    <a:pt x="18787" y="17126"/>
                  </a:lnTo>
                  <a:lnTo>
                    <a:pt x="18949" y="16869"/>
                  </a:lnTo>
                  <a:lnTo>
                    <a:pt x="19105" y="16649"/>
                  </a:lnTo>
                  <a:lnTo>
                    <a:pt x="19423" y="16136"/>
                  </a:lnTo>
                  <a:lnTo>
                    <a:pt x="19579" y="15842"/>
                  </a:lnTo>
                  <a:lnTo>
                    <a:pt x="19741" y="15586"/>
                  </a:lnTo>
                  <a:lnTo>
                    <a:pt x="20547" y="14119"/>
                  </a:lnTo>
                  <a:lnTo>
                    <a:pt x="21211" y="12799"/>
                  </a:lnTo>
                  <a:lnTo>
                    <a:pt x="21600" y="11955"/>
                  </a:lnTo>
                  <a:lnTo>
                    <a:pt x="11872" y="11955"/>
                  </a:lnTo>
                  <a:lnTo>
                    <a:pt x="11644" y="11919"/>
                  </a:lnTo>
                  <a:lnTo>
                    <a:pt x="11412" y="11919"/>
                  </a:lnTo>
                  <a:lnTo>
                    <a:pt x="11184" y="11845"/>
                  </a:lnTo>
                  <a:lnTo>
                    <a:pt x="10734" y="11772"/>
                  </a:lnTo>
                  <a:lnTo>
                    <a:pt x="10060" y="11552"/>
                  </a:lnTo>
                  <a:lnTo>
                    <a:pt x="9842" y="11442"/>
                  </a:lnTo>
                  <a:lnTo>
                    <a:pt x="9624" y="11368"/>
                  </a:lnTo>
                  <a:lnTo>
                    <a:pt x="9187" y="11148"/>
                  </a:lnTo>
                  <a:lnTo>
                    <a:pt x="8969" y="11002"/>
                  </a:lnTo>
                  <a:lnTo>
                    <a:pt x="8756" y="10892"/>
                  </a:lnTo>
                  <a:lnTo>
                    <a:pt x="8329" y="10598"/>
                  </a:lnTo>
                  <a:lnTo>
                    <a:pt x="8120" y="10415"/>
                  </a:lnTo>
                  <a:lnTo>
                    <a:pt x="7907" y="10268"/>
                  </a:lnTo>
                  <a:lnTo>
                    <a:pt x="7499" y="9902"/>
                  </a:lnTo>
                  <a:lnTo>
                    <a:pt x="7295" y="9755"/>
                  </a:lnTo>
                  <a:lnTo>
                    <a:pt x="6526" y="9021"/>
                  </a:lnTo>
                  <a:lnTo>
                    <a:pt x="5991" y="8471"/>
                  </a:lnTo>
                  <a:lnTo>
                    <a:pt x="5483" y="7921"/>
                  </a:lnTo>
                  <a:lnTo>
                    <a:pt x="5317" y="7701"/>
                  </a:lnTo>
                  <a:lnTo>
                    <a:pt x="5004" y="7334"/>
                  </a:lnTo>
                  <a:lnTo>
                    <a:pt x="4852" y="7151"/>
                  </a:lnTo>
                  <a:lnTo>
                    <a:pt x="4705" y="6931"/>
                  </a:lnTo>
                  <a:lnTo>
                    <a:pt x="4558" y="6748"/>
                  </a:lnTo>
                  <a:lnTo>
                    <a:pt x="4416" y="6528"/>
                  </a:lnTo>
                  <a:lnTo>
                    <a:pt x="4278" y="6344"/>
                  </a:lnTo>
                  <a:lnTo>
                    <a:pt x="4136" y="6124"/>
                  </a:lnTo>
                  <a:lnTo>
                    <a:pt x="3998" y="5941"/>
                  </a:lnTo>
                  <a:lnTo>
                    <a:pt x="3723" y="5501"/>
                  </a:lnTo>
                  <a:lnTo>
                    <a:pt x="3586" y="5317"/>
                  </a:lnTo>
                  <a:lnTo>
                    <a:pt x="2756" y="3997"/>
                  </a:lnTo>
                  <a:lnTo>
                    <a:pt x="2618" y="3741"/>
                  </a:lnTo>
                  <a:lnTo>
                    <a:pt x="2338" y="3301"/>
                  </a:lnTo>
                  <a:lnTo>
                    <a:pt x="2058" y="2787"/>
                  </a:lnTo>
                  <a:lnTo>
                    <a:pt x="1916" y="2567"/>
                  </a:lnTo>
                  <a:lnTo>
                    <a:pt x="1489" y="1797"/>
                  </a:lnTo>
                  <a:lnTo>
                    <a:pt x="1352" y="1577"/>
                  </a:lnTo>
                  <a:lnTo>
                    <a:pt x="1228" y="1357"/>
                  </a:lnTo>
                  <a:lnTo>
                    <a:pt x="1110" y="1137"/>
                  </a:lnTo>
                  <a:lnTo>
                    <a:pt x="996" y="953"/>
                  </a:lnTo>
                  <a:lnTo>
                    <a:pt x="896" y="770"/>
                  </a:lnTo>
                  <a:lnTo>
                    <a:pt x="802" y="623"/>
                  </a:lnTo>
                  <a:lnTo>
                    <a:pt x="711" y="477"/>
                  </a:lnTo>
                  <a:lnTo>
                    <a:pt x="631" y="367"/>
                  </a:lnTo>
                  <a:lnTo>
                    <a:pt x="560" y="257"/>
                  </a:lnTo>
                  <a:lnTo>
                    <a:pt x="493" y="183"/>
                  </a:lnTo>
                  <a:lnTo>
                    <a:pt x="436" y="110"/>
                  </a:lnTo>
                  <a:lnTo>
                    <a:pt x="384" y="37"/>
                  </a:lnTo>
                  <a:lnTo>
                    <a:pt x="337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3" name="Figure"/>
            <p:cNvSpPr/>
            <p:nvPr/>
          </p:nvSpPr>
          <p:spPr>
            <a:xfrm rot="5400000">
              <a:off x="-452172" y="4121181"/>
              <a:ext cx="2846129" cy="74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44" y="0"/>
                  </a:moveTo>
                  <a:lnTo>
                    <a:pt x="20892" y="66"/>
                  </a:lnTo>
                  <a:lnTo>
                    <a:pt x="20823" y="132"/>
                  </a:lnTo>
                  <a:lnTo>
                    <a:pt x="20736" y="264"/>
                  </a:lnTo>
                  <a:lnTo>
                    <a:pt x="20633" y="396"/>
                  </a:lnTo>
                  <a:lnTo>
                    <a:pt x="20512" y="594"/>
                  </a:lnTo>
                  <a:lnTo>
                    <a:pt x="20365" y="859"/>
                  </a:lnTo>
                  <a:lnTo>
                    <a:pt x="20210" y="1123"/>
                  </a:lnTo>
                  <a:lnTo>
                    <a:pt x="20037" y="1387"/>
                  </a:lnTo>
                  <a:lnTo>
                    <a:pt x="19838" y="1717"/>
                  </a:lnTo>
                  <a:lnTo>
                    <a:pt x="19631" y="2114"/>
                  </a:lnTo>
                  <a:lnTo>
                    <a:pt x="19398" y="2510"/>
                  </a:lnTo>
                  <a:lnTo>
                    <a:pt x="19147" y="2906"/>
                  </a:lnTo>
                  <a:lnTo>
                    <a:pt x="18888" y="3369"/>
                  </a:lnTo>
                  <a:lnTo>
                    <a:pt x="18603" y="3897"/>
                  </a:lnTo>
                  <a:lnTo>
                    <a:pt x="18154" y="4690"/>
                  </a:lnTo>
                  <a:lnTo>
                    <a:pt x="17929" y="5020"/>
                  </a:lnTo>
                  <a:lnTo>
                    <a:pt x="17239" y="6209"/>
                  </a:lnTo>
                  <a:lnTo>
                    <a:pt x="16997" y="6539"/>
                  </a:lnTo>
                  <a:lnTo>
                    <a:pt x="16522" y="7332"/>
                  </a:lnTo>
                  <a:lnTo>
                    <a:pt x="16271" y="7662"/>
                  </a:lnTo>
                  <a:lnTo>
                    <a:pt x="15770" y="8455"/>
                  </a:lnTo>
                  <a:lnTo>
                    <a:pt x="15520" y="8785"/>
                  </a:lnTo>
                  <a:lnTo>
                    <a:pt x="15002" y="9578"/>
                  </a:lnTo>
                  <a:lnTo>
                    <a:pt x="14734" y="9908"/>
                  </a:lnTo>
                  <a:lnTo>
                    <a:pt x="14475" y="10305"/>
                  </a:lnTo>
                  <a:lnTo>
                    <a:pt x="13378" y="11890"/>
                  </a:lnTo>
                  <a:lnTo>
                    <a:pt x="13093" y="12220"/>
                  </a:lnTo>
                  <a:lnTo>
                    <a:pt x="12212" y="13409"/>
                  </a:lnTo>
                  <a:lnTo>
                    <a:pt x="11910" y="13739"/>
                  </a:lnTo>
                  <a:lnTo>
                    <a:pt x="11288" y="14532"/>
                  </a:lnTo>
                  <a:lnTo>
                    <a:pt x="10968" y="14862"/>
                  </a:lnTo>
                  <a:lnTo>
                    <a:pt x="10649" y="15259"/>
                  </a:lnTo>
                  <a:lnTo>
                    <a:pt x="10321" y="15589"/>
                  </a:lnTo>
                  <a:lnTo>
                    <a:pt x="9984" y="15985"/>
                  </a:lnTo>
                  <a:lnTo>
                    <a:pt x="9302" y="16646"/>
                  </a:lnTo>
                  <a:lnTo>
                    <a:pt x="7505" y="18297"/>
                  </a:lnTo>
                  <a:lnTo>
                    <a:pt x="7134" y="18561"/>
                  </a:lnTo>
                  <a:lnTo>
                    <a:pt x="6754" y="18892"/>
                  </a:lnTo>
                  <a:lnTo>
                    <a:pt x="5225" y="19949"/>
                  </a:lnTo>
                  <a:lnTo>
                    <a:pt x="3662" y="20741"/>
                  </a:lnTo>
                  <a:lnTo>
                    <a:pt x="2055" y="21270"/>
                  </a:lnTo>
                  <a:lnTo>
                    <a:pt x="1650" y="21336"/>
                  </a:lnTo>
                  <a:lnTo>
                    <a:pt x="1244" y="21468"/>
                  </a:lnTo>
                  <a:lnTo>
                    <a:pt x="829" y="21534"/>
                  </a:lnTo>
                  <a:lnTo>
                    <a:pt x="415" y="21534"/>
                  </a:lnTo>
                  <a:lnTo>
                    <a:pt x="0" y="21600"/>
                  </a:lnTo>
                  <a:lnTo>
                    <a:pt x="16029" y="21600"/>
                  </a:lnTo>
                  <a:lnTo>
                    <a:pt x="16565" y="20477"/>
                  </a:lnTo>
                  <a:lnTo>
                    <a:pt x="16884" y="19750"/>
                  </a:lnTo>
                  <a:lnTo>
                    <a:pt x="17204" y="19090"/>
                  </a:lnTo>
                  <a:lnTo>
                    <a:pt x="17532" y="18363"/>
                  </a:lnTo>
                  <a:lnTo>
                    <a:pt x="17860" y="17571"/>
                  </a:lnTo>
                  <a:lnTo>
                    <a:pt x="18042" y="17108"/>
                  </a:lnTo>
                  <a:lnTo>
                    <a:pt x="18223" y="16712"/>
                  </a:lnTo>
                  <a:lnTo>
                    <a:pt x="18396" y="16250"/>
                  </a:lnTo>
                  <a:lnTo>
                    <a:pt x="18569" y="15853"/>
                  </a:lnTo>
                  <a:lnTo>
                    <a:pt x="18733" y="15457"/>
                  </a:lnTo>
                  <a:lnTo>
                    <a:pt x="18888" y="14994"/>
                  </a:lnTo>
                  <a:lnTo>
                    <a:pt x="19044" y="14598"/>
                  </a:lnTo>
                  <a:lnTo>
                    <a:pt x="19190" y="14268"/>
                  </a:lnTo>
                  <a:lnTo>
                    <a:pt x="19467" y="13475"/>
                  </a:lnTo>
                  <a:lnTo>
                    <a:pt x="19596" y="13145"/>
                  </a:lnTo>
                  <a:lnTo>
                    <a:pt x="19726" y="12749"/>
                  </a:lnTo>
                  <a:lnTo>
                    <a:pt x="20166" y="11428"/>
                  </a:lnTo>
                  <a:lnTo>
                    <a:pt x="20270" y="11097"/>
                  </a:lnTo>
                  <a:lnTo>
                    <a:pt x="20486" y="10371"/>
                  </a:lnTo>
                  <a:lnTo>
                    <a:pt x="20624" y="9908"/>
                  </a:lnTo>
                  <a:lnTo>
                    <a:pt x="20754" y="9512"/>
                  </a:lnTo>
                  <a:lnTo>
                    <a:pt x="20883" y="9050"/>
                  </a:lnTo>
                  <a:lnTo>
                    <a:pt x="21237" y="7530"/>
                  </a:lnTo>
                  <a:lnTo>
                    <a:pt x="21496" y="5813"/>
                  </a:lnTo>
                  <a:lnTo>
                    <a:pt x="21600" y="3633"/>
                  </a:lnTo>
                  <a:lnTo>
                    <a:pt x="21574" y="2642"/>
                  </a:lnTo>
                  <a:lnTo>
                    <a:pt x="21367" y="661"/>
                  </a:lnTo>
                  <a:lnTo>
                    <a:pt x="21108" y="66"/>
                  </a:lnTo>
                  <a:lnTo>
                    <a:pt x="20944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35" name="Cercle"/>
          <p:cNvSpPr/>
          <p:nvPr/>
        </p:nvSpPr>
        <p:spPr>
          <a:xfrm>
            <a:off x="11306647" y="237756"/>
            <a:ext cx="286435" cy="288003"/>
          </a:xfrm>
          <a:prstGeom prst="ellipse">
            <a:avLst/>
          </a:prstGeom>
          <a:solidFill>
            <a:srgbClr val="313E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36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1" y="144464"/>
            <a:ext cx="1351621" cy="46448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Ligne"/>
          <p:cNvSpPr/>
          <p:nvPr/>
        </p:nvSpPr>
        <p:spPr>
          <a:xfrm flipV="1">
            <a:off x="11444060" y="-1"/>
            <a:ext cx="2" cy="26035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8" name="Ligne"/>
          <p:cNvSpPr/>
          <p:nvPr/>
        </p:nvSpPr>
        <p:spPr>
          <a:xfrm flipH="1" flipV="1">
            <a:off x="2" y="950406"/>
            <a:ext cx="780575" cy="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9" name="Texte du titre"/>
          <p:cNvSpPr txBox="1"/>
          <p:nvPr>
            <p:ph type="title"/>
          </p:nvPr>
        </p:nvSpPr>
        <p:spPr>
          <a:xfrm>
            <a:off x="609600" y="810716"/>
            <a:ext cx="10972800" cy="642940"/>
          </a:xfrm>
          <a:prstGeom prst="rect">
            <a:avLst/>
          </a:prstGeom>
        </p:spPr>
        <p:txBody>
          <a:bodyPr lIns="0" tIns="0" rIns="0" bIns="0" anchor="t"/>
          <a:lstStyle>
            <a:lvl1pPr defTabSz="609584">
              <a:lnSpc>
                <a:spcPct val="100000"/>
              </a:lnSpc>
              <a:defRPr b="1" sz="3400">
                <a:solidFill>
                  <a:srgbClr val="313E5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40" name="Numéro de diapositive"/>
          <p:cNvSpPr txBox="1"/>
          <p:nvPr>
            <p:ph type="sldNum" sz="quarter" idx="2"/>
          </p:nvPr>
        </p:nvSpPr>
        <p:spPr>
          <a:xfrm>
            <a:off x="11321362" y="257190"/>
            <a:ext cx="245402" cy="226985"/>
          </a:xfrm>
          <a:prstGeom prst="rect">
            <a:avLst/>
          </a:prstGeom>
        </p:spPr>
        <p:txBody>
          <a:bodyPr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1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rouper"/>
          <p:cNvGrpSpPr/>
          <p:nvPr/>
        </p:nvGrpSpPr>
        <p:grpSpPr>
          <a:xfrm>
            <a:off x="218973" y="742419"/>
            <a:ext cx="1343089" cy="5916441"/>
            <a:chOff x="0" y="0"/>
            <a:chExt cx="1343087" cy="5916440"/>
          </a:xfrm>
        </p:grpSpPr>
        <p:sp>
          <p:nvSpPr>
            <p:cNvPr id="247" name="Figure"/>
            <p:cNvSpPr/>
            <p:nvPr/>
          </p:nvSpPr>
          <p:spPr>
            <a:xfrm rot="5400000">
              <a:off x="-1920813" y="1920811"/>
              <a:ext cx="5182435" cy="134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" y="0"/>
                  </a:moveTo>
                  <a:lnTo>
                    <a:pt x="270" y="0"/>
                  </a:lnTo>
                  <a:lnTo>
                    <a:pt x="199" y="110"/>
                  </a:lnTo>
                  <a:lnTo>
                    <a:pt x="24" y="1394"/>
                  </a:lnTo>
                  <a:lnTo>
                    <a:pt x="0" y="2530"/>
                  </a:lnTo>
                  <a:lnTo>
                    <a:pt x="14" y="2897"/>
                  </a:lnTo>
                  <a:lnTo>
                    <a:pt x="166" y="4144"/>
                  </a:lnTo>
                  <a:lnTo>
                    <a:pt x="365" y="4987"/>
                  </a:lnTo>
                  <a:lnTo>
                    <a:pt x="446" y="5281"/>
                  </a:lnTo>
                  <a:lnTo>
                    <a:pt x="607" y="5794"/>
                  </a:lnTo>
                  <a:lnTo>
                    <a:pt x="692" y="6088"/>
                  </a:lnTo>
                  <a:lnTo>
                    <a:pt x="745" y="6234"/>
                  </a:lnTo>
                  <a:lnTo>
                    <a:pt x="858" y="6601"/>
                  </a:lnTo>
                  <a:lnTo>
                    <a:pt x="920" y="6784"/>
                  </a:lnTo>
                  <a:lnTo>
                    <a:pt x="987" y="6968"/>
                  </a:lnTo>
                  <a:lnTo>
                    <a:pt x="1053" y="7188"/>
                  </a:lnTo>
                  <a:lnTo>
                    <a:pt x="1124" y="7371"/>
                  </a:lnTo>
                  <a:lnTo>
                    <a:pt x="1195" y="7591"/>
                  </a:lnTo>
                  <a:lnTo>
                    <a:pt x="1271" y="7811"/>
                  </a:lnTo>
                  <a:lnTo>
                    <a:pt x="1523" y="8471"/>
                  </a:lnTo>
                  <a:lnTo>
                    <a:pt x="1703" y="8911"/>
                  </a:lnTo>
                  <a:lnTo>
                    <a:pt x="1798" y="9168"/>
                  </a:lnTo>
                  <a:lnTo>
                    <a:pt x="1897" y="9425"/>
                  </a:lnTo>
                  <a:lnTo>
                    <a:pt x="2002" y="9645"/>
                  </a:lnTo>
                  <a:lnTo>
                    <a:pt x="2272" y="10305"/>
                  </a:lnTo>
                  <a:lnTo>
                    <a:pt x="2926" y="11772"/>
                  </a:lnTo>
                  <a:lnTo>
                    <a:pt x="3092" y="12102"/>
                  </a:lnTo>
                  <a:lnTo>
                    <a:pt x="3254" y="12469"/>
                  </a:lnTo>
                  <a:lnTo>
                    <a:pt x="4074" y="14119"/>
                  </a:lnTo>
                  <a:lnTo>
                    <a:pt x="5061" y="15879"/>
                  </a:lnTo>
                  <a:lnTo>
                    <a:pt x="6043" y="17419"/>
                  </a:lnTo>
                  <a:lnTo>
                    <a:pt x="6868" y="18520"/>
                  </a:lnTo>
                  <a:lnTo>
                    <a:pt x="7703" y="19436"/>
                  </a:lnTo>
                  <a:lnTo>
                    <a:pt x="7869" y="19583"/>
                  </a:lnTo>
                  <a:lnTo>
                    <a:pt x="8040" y="19766"/>
                  </a:lnTo>
                  <a:lnTo>
                    <a:pt x="8542" y="20206"/>
                  </a:lnTo>
                  <a:lnTo>
                    <a:pt x="8713" y="20316"/>
                  </a:lnTo>
                  <a:lnTo>
                    <a:pt x="8879" y="20463"/>
                  </a:lnTo>
                  <a:lnTo>
                    <a:pt x="9572" y="20903"/>
                  </a:lnTo>
                  <a:lnTo>
                    <a:pt x="9747" y="20977"/>
                  </a:lnTo>
                  <a:lnTo>
                    <a:pt x="9923" y="21087"/>
                  </a:lnTo>
                  <a:lnTo>
                    <a:pt x="10463" y="21307"/>
                  </a:lnTo>
                  <a:lnTo>
                    <a:pt x="10643" y="21343"/>
                  </a:lnTo>
                  <a:lnTo>
                    <a:pt x="10828" y="21417"/>
                  </a:lnTo>
                  <a:lnTo>
                    <a:pt x="11763" y="21600"/>
                  </a:lnTo>
                  <a:lnTo>
                    <a:pt x="12920" y="21600"/>
                  </a:lnTo>
                  <a:lnTo>
                    <a:pt x="13864" y="21417"/>
                  </a:lnTo>
                  <a:lnTo>
                    <a:pt x="14955" y="20977"/>
                  </a:lnTo>
                  <a:lnTo>
                    <a:pt x="15652" y="20537"/>
                  </a:lnTo>
                  <a:lnTo>
                    <a:pt x="15828" y="20390"/>
                  </a:lnTo>
                  <a:lnTo>
                    <a:pt x="15998" y="20280"/>
                  </a:lnTo>
                  <a:lnTo>
                    <a:pt x="16838" y="19546"/>
                  </a:lnTo>
                  <a:lnTo>
                    <a:pt x="17825" y="18446"/>
                  </a:lnTo>
                  <a:lnTo>
                    <a:pt x="18147" y="18006"/>
                  </a:lnTo>
                  <a:lnTo>
                    <a:pt x="18308" y="17823"/>
                  </a:lnTo>
                  <a:lnTo>
                    <a:pt x="18470" y="17566"/>
                  </a:lnTo>
                  <a:lnTo>
                    <a:pt x="18787" y="17126"/>
                  </a:lnTo>
                  <a:lnTo>
                    <a:pt x="18949" y="16869"/>
                  </a:lnTo>
                  <a:lnTo>
                    <a:pt x="19105" y="16649"/>
                  </a:lnTo>
                  <a:lnTo>
                    <a:pt x="19423" y="16136"/>
                  </a:lnTo>
                  <a:lnTo>
                    <a:pt x="19579" y="15842"/>
                  </a:lnTo>
                  <a:lnTo>
                    <a:pt x="19741" y="15586"/>
                  </a:lnTo>
                  <a:lnTo>
                    <a:pt x="20547" y="14119"/>
                  </a:lnTo>
                  <a:lnTo>
                    <a:pt x="21211" y="12799"/>
                  </a:lnTo>
                  <a:lnTo>
                    <a:pt x="21600" y="11955"/>
                  </a:lnTo>
                  <a:lnTo>
                    <a:pt x="11872" y="11955"/>
                  </a:lnTo>
                  <a:lnTo>
                    <a:pt x="11644" y="11919"/>
                  </a:lnTo>
                  <a:lnTo>
                    <a:pt x="11412" y="11919"/>
                  </a:lnTo>
                  <a:lnTo>
                    <a:pt x="11184" y="11845"/>
                  </a:lnTo>
                  <a:lnTo>
                    <a:pt x="10734" y="11772"/>
                  </a:lnTo>
                  <a:lnTo>
                    <a:pt x="10060" y="11552"/>
                  </a:lnTo>
                  <a:lnTo>
                    <a:pt x="9842" y="11442"/>
                  </a:lnTo>
                  <a:lnTo>
                    <a:pt x="9624" y="11368"/>
                  </a:lnTo>
                  <a:lnTo>
                    <a:pt x="9187" y="11148"/>
                  </a:lnTo>
                  <a:lnTo>
                    <a:pt x="8969" y="11002"/>
                  </a:lnTo>
                  <a:lnTo>
                    <a:pt x="8756" y="10892"/>
                  </a:lnTo>
                  <a:lnTo>
                    <a:pt x="8329" y="10598"/>
                  </a:lnTo>
                  <a:lnTo>
                    <a:pt x="8120" y="10415"/>
                  </a:lnTo>
                  <a:lnTo>
                    <a:pt x="7907" y="10268"/>
                  </a:lnTo>
                  <a:lnTo>
                    <a:pt x="7499" y="9902"/>
                  </a:lnTo>
                  <a:lnTo>
                    <a:pt x="7295" y="9755"/>
                  </a:lnTo>
                  <a:lnTo>
                    <a:pt x="6526" y="9021"/>
                  </a:lnTo>
                  <a:lnTo>
                    <a:pt x="5991" y="8471"/>
                  </a:lnTo>
                  <a:lnTo>
                    <a:pt x="5483" y="7921"/>
                  </a:lnTo>
                  <a:lnTo>
                    <a:pt x="5317" y="7701"/>
                  </a:lnTo>
                  <a:lnTo>
                    <a:pt x="5004" y="7334"/>
                  </a:lnTo>
                  <a:lnTo>
                    <a:pt x="4852" y="7151"/>
                  </a:lnTo>
                  <a:lnTo>
                    <a:pt x="4705" y="6931"/>
                  </a:lnTo>
                  <a:lnTo>
                    <a:pt x="4558" y="6748"/>
                  </a:lnTo>
                  <a:lnTo>
                    <a:pt x="4416" y="6528"/>
                  </a:lnTo>
                  <a:lnTo>
                    <a:pt x="4278" y="6344"/>
                  </a:lnTo>
                  <a:lnTo>
                    <a:pt x="4136" y="6124"/>
                  </a:lnTo>
                  <a:lnTo>
                    <a:pt x="3998" y="5941"/>
                  </a:lnTo>
                  <a:lnTo>
                    <a:pt x="3723" y="5501"/>
                  </a:lnTo>
                  <a:lnTo>
                    <a:pt x="3586" y="5317"/>
                  </a:lnTo>
                  <a:lnTo>
                    <a:pt x="2756" y="3997"/>
                  </a:lnTo>
                  <a:lnTo>
                    <a:pt x="2618" y="3741"/>
                  </a:lnTo>
                  <a:lnTo>
                    <a:pt x="2338" y="3301"/>
                  </a:lnTo>
                  <a:lnTo>
                    <a:pt x="2058" y="2787"/>
                  </a:lnTo>
                  <a:lnTo>
                    <a:pt x="1916" y="2567"/>
                  </a:lnTo>
                  <a:lnTo>
                    <a:pt x="1489" y="1797"/>
                  </a:lnTo>
                  <a:lnTo>
                    <a:pt x="1352" y="1577"/>
                  </a:lnTo>
                  <a:lnTo>
                    <a:pt x="1228" y="1357"/>
                  </a:lnTo>
                  <a:lnTo>
                    <a:pt x="1110" y="1137"/>
                  </a:lnTo>
                  <a:lnTo>
                    <a:pt x="996" y="953"/>
                  </a:lnTo>
                  <a:lnTo>
                    <a:pt x="896" y="770"/>
                  </a:lnTo>
                  <a:lnTo>
                    <a:pt x="802" y="623"/>
                  </a:lnTo>
                  <a:lnTo>
                    <a:pt x="711" y="477"/>
                  </a:lnTo>
                  <a:lnTo>
                    <a:pt x="631" y="367"/>
                  </a:lnTo>
                  <a:lnTo>
                    <a:pt x="560" y="257"/>
                  </a:lnTo>
                  <a:lnTo>
                    <a:pt x="493" y="183"/>
                  </a:lnTo>
                  <a:lnTo>
                    <a:pt x="436" y="110"/>
                  </a:lnTo>
                  <a:lnTo>
                    <a:pt x="384" y="37"/>
                  </a:lnTo>
                  <a:lnTo>
                    <a:pt x="337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8" name="Figure"/>
            <p:cNvSpPr/>
            <p:nvPr/>
          </p:nvSpPr>
          <p:spPr>
            <a:xfrm rot="5400000">
              <a:off x="-452172" y="4121181"/>
              <a:ext cx="2846129" cy="74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44" y="0"/>
                  </a:moveTo>
                  <a:lnTo>
                    <a:pt x="20892" y="66"/>
                  </a:lnTo>
                  <a:lnTo>
                    <a:pt x="20823" y="132"/>
                  </a:lnTo>
                  <a:lnTo>
                    <a:pt x="20736" y="264"/>
                  </a:lnTo>
                  <a:lnTo>
                    <a:pt x="20633" y="396"/>
                  </a:lnTo>
                  <a:lnTo>
                    <a:pt x="20512" y="594"/>
                  </a:lnTo>
                  <a:lnTo>
                    <a:pt x="20365" y="859"/>
                  </a:lnTo>
                  <a:lnTo>
                    <a:pt x="20210" y="1123"/>
                  </a:lnTo>
                  <a:lnTo>
                    <a:pt x="20037" y="1387"/>
                  </a:lnTo>
                  <a:lnTo>
                    <a:pt x="19838" y="1717"/>
                  </a:lnTo>
                  <a:lnTo>
                    <a:pt x="19631" y="2114"/>
                  </a:lnTo>
                  <a:lnTo>
                    <a:pt x="19398" y="2510"/>
                  </a:lnTo>
                  <a:lnTo>
                    <a:pt x="19147" y="2906"/>
                  </a:lnTo>
                  <a:lnTo>
                    <a:pt x="18888" y="3369"/>
                  </a:lnTo>
                  <a:lnTo>
                    <a:pt x="18603" y="3897"/>
                  </a:lnTo>
                  <a:lnTo>
                    <a:pt x="18154" y="4690"/>
                  </a:lnTo>
                  <a:lnTo>
                    <a:pt x="17929" y="5020"/>
                  </a:lnTo>
                  <a:lnTo>
                    <a:pt x="17239" y="6209"/>
                  </a:lnTo>
                  <a:lnTo>
                    <a:pt x="16997" y="6539"/>
                  </a:lnTo>
                  <a:lnTo>
                    <a:pt x="16522" y="7332"/>
                  </a:lnTo>
                  <a:lnTo>
                    <a:pt x="16271" y="7662"/>
                  </a:lnTo>
                  <a:lnTo>
                    <a:pt x="15770" y="8455"/>
                  </a:lnTo>
                  <a:lnTo>
                    <a:pt x="15520" y="8785"/>
                  </a:lnTo>
                  <a:lnTo>
                    <a:pt x="15002" y="9578"/>
                  </a:lnTo>
                  <a:lnTo>
                    <a:pt x="14734" y="9908"/>
                  </a:lnTo>
                  <a:lnTo>
                    <a:pt x="14475" y="10305"/>
                  </a:lnTo>
                  <a:lnTo>
                    <a:pt x="13378" y="11890"/>
                  </a:lnTo>
                  <a:lnTo>
                    <a:pt x="13093" y="12220"/>
                  </a:lnTo>
                  <a:lnTo>
                    <a:pt x="12212" y="13409"/>
                  </a:lnTo>
                  <a:lnTo>
                    <a:pt x="11910" y="13739"/>
                  </a:lnTo>
                  <a:lnTo>
                    <a:pt x="11288" y="14532"/>
                  </a:lnTo>
                  <a:lnTo>
                    <a:pt x="10968" y="14862"/>
                  </a:lnTo>
                  <a:lnTo>
                    <a:pt x="10649" y="15259"/>
                  </a:lnTo>
                  <a:lnTo>
                    <a:pt x="10321" y="15589"/>
                  </a:lnTo>
                  <a:lnTo>
                    <a:pt x="9984" y="15985"/>
                  </a:lnTo>
                  <a:lnTo>
                    <a:pt x="9302" y="16646"/>
                  </a:lnTo>
                  <a:lnTo>
                    <a:pt x="7505" y="18297"/>
                  </a:lnTo>
                  <a:lnTo>
                    <a:pt x="7134" y="18561"/>
                  </a:lnTo>
                  <a:lnTo>
                    <a:pt x="6754" y="18892"/>
                  </a:lnTo>
                  <a:lnTo>
                    <a:pt x="5225" y="19949"/>
                  </a:lnTo>
                  <a:lnTo>
                    <a:pt x="3662" y="20741"/>
                  </a:lnTo>
                  <a:lnTo>
                    <a:pt x="2055" y="21270"/>
                  </a:lnTo>
                  <a:lnTo>
                    <a:pt x="1650" y="21336"/>
                  </a:lnTo>
                  <a:lnTo>
                    <a:pt x="1244" y="21468"/>
                  </a:lnTo>
                  <a:lnTo>
                    <a:pt x="829" y="21534"/>
                  </a:lnTo>
                  <a:lnTo>
                    <a:pt x="415" y="21534"/>
                  </a:lnTo>
                  <a:lnTo>
                    <a:pt x="0" y="21600"/>
                  </a:lnTo>
                  <a:lnTo>
                    <a:pt x="16029" y="21600"/>
                  </a:lnTo>
                  <a:lnTo>
                    <a:pt x="16565" y="20477"/>
                  </a:lnTo>
                  <a:lnTo>
                    <a:pt x="16884" y="19750"/>
                  </a:lnTo>
                  <a:lnTo>
                    <a:pt x="17204" y="19090"/>
                  </a:lnTo>
                  <a:lnTo>
                    <a:pt x="17532" y="18363"/>
                  </a:lnTo>
                  <a:lnTo>
                    <a:pt x="17860" y="17571"/>
                  </a:lnTo>
                  <a:lnTo>
                    <a:pt x="18042" y="17108"/>
                  </a:lnTo>
                  <a:lnTo>
                    <a:pt x="18223" y="16712"/>
                  </a:lnTo>
                  <a:lnTo>
                    <a:pt x="18396" y="16250"/>
                  </a:lnTo>
                  <a:lnTo>
                    <a:pt x="18569" y="15853"/>
                  </a:lnTo>
                  <a:lnTo>
                    <a:pt x="18733" y="15457"/>
                  </a:lnTo>
                  <a:lnTo>
                    <a:pt x="18888" y="14994"/>
                  </a:lnTo>
                  <a:lnTo>
                    <a:pt x="19044" y="14598"/>
                  </a:lnTo>
                  <a:lnTo>
                    <a:pt x="19190" y="14268"/>
                  </a:lnTo>
                  <a:lnTo>
                    <a:pt x="19467" y="13475"/>
                  </a:lnTo>
                  <a:lnTo>
                    <a:pt x="19596" y="13145"/>
                  </a:lnTo>
                  <a:lnTo>
                    <a:pt x="19726" y="12749"/>
                  </a:lnTo>
                  <a:lnTo>
                    <a:pt x="20166" y="11428"/>
                  </a:lnTo>
                  <a:lnTo>
                    <a:pt x="20270" y="11097"/>
                  </a:lnTo>
                  <a:lnTo>
                    <a:pt x="20486" y="10371"/>
                  </a:lnTo>
                  <a:lnTo>
                    <a:pt x="20624" y="9908"/>
                  </a:lnTo>
                  <a:lnTo>
                    <a:pt x="20754" y="9512"/>
                  </a:lnTo>
                  <a:lnTo>
                    <a:pt x="20883" y="9050"/>
                  </a:lnTo>
                  <a:lnTo>
                    <a:pt x="21237" y="7530"/>
                  </a:lnTo>
                  <a:lnTo>
                    <a:pt x="21496" y="5813"/>
                  </a:lnTo>
                  <a:lnTo>
                    <a:pt x="21600" y="3633"/>
                  </a:lnTo>
                  <a:lnTo>
                    <a:pt x="21574" y="2642"/>
                  </a:lnTo>
                  <a:lnTo>
                    <a:pt x="21367" y="661"/>
                  </a:lnTo>
                  <a:lnTo>
                    <a:pt x="21108" y="66"/>
                  </a:lnTo>
                  <a:lnTo>
                    <a:pt x="20944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50" name="Cercle"/>
          <p:cNvSpPr/>
          <p:nvPr/>
        </p:nvSpPr>
        <p:spPr>
          <a:xfrm>
            <a:off x="11306647" y="237756"/>
            <a:ext cx="286435" cy="288003"/>
          </a:xfrm>
          <a:prstGeom prst="ellipse">
            <a:avLst/>
          </a:prstGeom>
          <a:solidFill>
            <a:srgbClr val="313E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51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1" y="144464"/>
            <a:ext cx="1351621" cy="464483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Ligne"/>
          <p:cNvSpPr/>
          <p:nvPr/>
        </p:nvSpPr>
        <p:spPr>
          <a:xfrm flipV="1">
            <a:off x="11444060" y="-1"/>
            <a:ext cx="2" cy="26035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3" name="Ligne"/>
          <p:cNvSpPr/>
          <p:nvPr/>
        </p:nvSpPr>
        <p:spPr>
          <a:xfrm flipH="1" flipV="1">
            <a:off x="2" y="950406"/>
            <a:ext cx="780575" cy="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4" name="Rectangle"/>
          <p:cNvSpPr/>
          <p:nvPr/>
        </p:nvSpPr>
        <p:spPr>
          <a:xfrm>
            <a:off x="-1" y="727868"/>
            <a:ext cx="914401" cy="353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55" name="Numéro de diapositive"/>
          <p:cNvSpPr txBox="1"/>
          <p:nvPr>
            <p:ph type="sldNum" sz="quarter" idx="2"/>
          </p:nvPr>
        </p:nvSpPr>
        <p:spPr>
          <a:xfrm>
            <a:off x="11321362" y="257190"/>
            <a:ext cx="245402" cy="226985"/>
          </a:xfrm>
          <a:prstGeom prst="rect">
            <a:avLst/>
          </a:prstGeom>
        </p:spPr>
        <p:txBody>
          <a:bodyPr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rouper"/>
          <p:cNvGrpSpPr/>
          <p:nvPr/>
        </p:nvGrpSpPr>
        <p:grpSpPr>
          <a:xfrm>
            <a:off x="218973" y="742419"/>
            <a:ext cx="1343089" cy="5916441"/>
            <a:chOff x="0" y="0"/>
            <a:chExt cx="1343087" cy="5916440"/>
          </a:xfrm>
        </p:grpSpPr>
        <p:sp>
          <p:nvSpPr>
            <p:cNvPr id="262" name="Figure"/>
            <p:cNvSpPr/>
            <p:nvPr/>
          </p:nvSpPr>
          <p:spPr>
            <a:xfrm rot="5400000">
              <a:off x="-1920813" y="1920811"/>
              <a:ext cx="5182435" cy="134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" y="0"/>
                  </a:moveTo>
                  <a:lnTo>
                    <a:pt x="270" y="0"/>
                  </a:lnTo>
                  <a:lnTo>
                    <a:pt x="199" y="110"/>
                  </a:lnTo>
                  <a:lnTo>
                    <a:pt x="24" y="1394"/>
                  </a:lnTo>
                  <a:lnTo>
                    <a:pt x="0" y="2530"/>
                  </a:lnTo>
                  <a:lnTo>
                    <a:pt x="14" y="2897"/>
                  </a:lnTo>
                  <a:lnTo>
                    <a:pt x="166" y="4144"/>
                  </a:lnTo>
                  <a:lnTo>
                    <a:pt x="365" y="4987"/>
                  </a:lnTo>
                  <a:lnTo>
                    <a:pt x="446" y="5281"/>
                  </a:lnTo>
                  <a:lnTo>
                    <a:pt x="607" y="5794"/>
                  </a:lnTo>
                  <a:lnTo>
                    <a:pt x="692" y="6088"/>
                  </a:lnTo>
                  <a:lnTo>
                    <a:pt x="745" y="6234"/>
                  </a:lnTo>
                  <a:lnTo>
                    <a:pt x="858" y="6601"/>
                  </a:lnTo>
                  <a:lnTo>
                    <a:pt x="920" y="6784"/>
                  </a:lnTo>
                  <a:lnTo>
                    <a:pt x="987" y="6968"/>
                  </a:lnTo>
                  <a:lnTo>
                    <a:pt x="1053" y="7188"/>
                  </a:lnTo>
                  <a:lnTo>
                    <a:pt x="1124" y="7371"/>
                  </a:lnTo>
                  <a:lnTo>
                    <a:pt x="1195" y="7591"/>
                  </a:lnTo>
                  <a:lnTo>
                    <a:pt x="1271" y="7811"/>
                  </a:lnTo>
                  <a:lnTo>
                    <a:pt x="1523" y="8471"/>
                  </a:lnTo>
                  <a:lnTo>
                    <a:pt x="1703" y="8911"/>
                  </a:lnTo>
                  <a:lnTo>
                    <a:pt x="1798" y="9168"/>
                  </a:lnTo>
                  <a:lnTo>
                    <a:pt x="1897" y="9425"/>
                  </a:lnTo>
                  <a:lnTo>
                    <a:pt x="2002" y="9645"/>
                  </a:lnTo>
                  <a:lnTo>
                    <a:pt x="2272" y="10305"/>
                  </a:lnTo>
                  <a:lnTo>
                    <a:pt x="2926" y="11772"/>
                  </a:lnTo>
                  <a:lnTo>
                    <a:pt x="3092" y="12102"/>
                  </a:lnTo>
                  <a:lnTo>
                    <a:pt x="3254" y="12469"/>
                  </a:lnTo>
                  <a:lnTo>
                    <a:pt x="4074" y="14119"/>
                  </a:lnTo>
                  <a:lnTo>
                    <a:pt x="5061" y="15879"/>
                  </a:lnTo>
                  <a:lnTo>
                    <a:pt x="6043" y="17419"/>
                  </a:lnTo>
                  <a:lnTo>
                    <a:pt x="6868" y="18520"/>
                  </a:lnTo>
                  <a:lnTo>
                    <a:pt x="7703" y="19436"/>
                  </a:lnTo>
                  <a:lnTo>
                    <a:pt x="7869" y="19583"/>
                  </a:lnTo>
                  <a:lnTo>
                    <a:pt x="8040" y="19766"/>
                  </a:lnTo>
                  <a:lnTo>
                    <a:pt x="8542" y="20206"/>
                  </a:lnTo>
                  <a:lnTo>
                    <a:pt x="8713" y="20316"/>
                  </a:lnTo>
                  <a:lnTo>
                    <a:pt x="8879" y="20463"/>
                  </a:lnTo>
                  <a:lnTo>
                    <a:pt x="9572" y="20903"/>
                  </a:lnTo>
                  <a:lnTo>
                    <a:pt x="9747" y="20977"/>
                  </a:lnTo>
                  <a:lnTo>
                    <a:pt x="9923" y="21087"/>
                  </a:lnTo>
                  <a:lnTo>
                    <a:pt x="10463" y="21307"/>
                  </a:lnTo>
                  <a:lnTo>
                    <a:pt x="10643" y="21343"/>
                  </a:lnTo>
                  <a:lnTo>
                    <a:pt x="10828" y="21417"/>
                  </a:lnTo>
                  <a:lnTo>
                    <a:pt x="11763" y="21600"/>
                  </a:lnTo>
                  <a:lnTo>
                    <a:pt x="12920" y="21600"/>
                  </a:lnTo>
                  <a:lnTo>
                    <a:pt x="13864" y="21417"/>
                  </a:lnTo>
                  <a:lnTo>
                    <a:pt x="14955" y="20977"/>
                  </a:lnTo>
                  <a:lnTo>
                    <a:pt x="15652" y="20537"/>
                  </a:lnTo>
                  <a:lnTo>
                    <a:pt x="15828" y="20390"/>
                  </a:lnTo>
                  <a:lnTo>
                    <a:pt x="15998" y="20280"/>
                  </a:lnTo>
                  <a:lnTo>
                    <a:pt x="16838" y="19546"/>
                  </a:lnTo>
                  <a:lnTo>
                    <a:pt x="17825" y="18446"/>
                  </a:lnTo>
                  <a:lnTo>
                    <a:pt x="18147" y="18006"/>
                  </a:lnTo>
                  <a:lnTo>
                    <a:pt x="18308" y="17823"/>
                  </a:lnTo>
                  <a:lnTo>
                    <a:pt x="18470" y="17566"/>
                  </a:lnTo>
                  <a:lnTo>
                    <a:pt x="18787" y="17126"/>
                  </a:lnTo>
                  <a:lnTo>
                    <a:pt x="18949" y="16869"/>
                  </a:lnTo>
                  <a:lnTo>
                    <a:pt x="19105" y="16649"/>
                  </a:lnTo>
                  <a:lnTo>
                    <a:pt x="19423" y="16136"/>
                  </a:lnTo>
                  <a:lnTo>
                    <a:pt x="19579" y="15842"/>
                  </a:lnTo>
                  <a:lnTo>
                    <a:pt x="19741" y="15586"/>
                  </a:lnTo>
                  <a:lnTo>
                    <a:pt x="20547" y="14119"/>
                  </a:lnTo>
                  <a:lnTo>
                    <a:pt x="21211" y="12799"/>
                  </a:lnTo>
                  <a:lnTo>
                    <a:pt x="21600" y="11955"/>
                  </a:lnTo>
                  <a:lnTo>
                    <a:pt x="11872" y="11955"/>
                  </a:lnTo>
                  <a:lnTo>
                    <a:pt x="11644" y="11919"/>
                  </a:lnTo>
                  <a:lnTo>
                    <a:pt x="11412" y="11919"/>
                  </a:lnTo>
                  <a:lnTo>
                    <a:pt x="11184" y="11845"/>
                  </a:lnTo>
                  <a:lnTo>
                    <a:pt x="10734" y="11772"/>
                  </a:lnTo>
                  <a:lnTo>
                    <a:pt x="10060" y="11552"/>
                  </a:lnTo>
                  <a:lnTo>
                    <a:pt x="9842" y="11442"/>
                  </a:lnTo>
                  <a:lnTo>
                    <a:pt x="9624" y="11368"/>
                  </a:lnTo>
                  <a:lnTo>
                    <a:pt x="9187" y="11148"/>
                  </a:lnTo>
                  <a:lnTo>
                    <a:pt x="8969" y="11002"/>
                  </a:lnTo>
                  <a:lnTo>
                    <a:pt x="8756" y="10892"/>
                  </a:lnTo>
                  <a:lnTo>
                    <a:pt x="8329" y="10598"/>
                  </a:lnTo>
                  <a:lnTo>
                    <a:pt x="8120" y="10415"/>
                  </a:lnTo>
                  <a:lnTo>
                    <a:pt x="7907" y="10268"/>
                  </a:lnTo>
                  <a:lnTo>
                    <a:pt x="7499" y="9902"/>
                  </a:lnTo>
                  <a:lnTo>
                    <a:pt x="7295" y="9755"/>
                  </a:lnTo>
                  <a:lnTo>
                    <a:pt x="6526" y="9021"/>
                  </a:lnTo>
                  <a:lnTo>
                    <a:pt x="5991" y="8471"/>
                  </a:lnTo>
                  <a:lnTo>
                    <a:pt x="5483" y="7921"/>
                  </a:lnTo>
                  <a:lnTo>
                    <a:pt x="5317" y="7701"/>
                  </a:lnTo>
                  <a:lnTo>
                    <a:pt x="5004" y="7334"/>
                  </a:lnTo>
                  <a:lnTo>
                    <a:pt x="4852" y="7151"/>
                  </a:lnTo>
                  <a:lnTo>
                    <a:pt x="4705" y="6931"/>
                  </a:lnTo>
                  <a:lnTo>
                    <a:pt x="4558" y="6748"/>
                  </a:lnTo>
                  <a:lnTo>
                    <a:pt x="4416" y="6528"/>
                  </a:lnTo>
                  <a:lnTo>
                    <a:pt x="4278" y="6344"/>
                  </a:lnTo>
                  <a:lnTo>
                    <a:pt x="4136" y="6124"/>
                  </a:lnTo>
                  <a:lnTo>
                    <a:pt x="3998" y="5941"/>
                  </a:lnTo>
                  <a:lnTo>
                    <a:pt x="3723" y="5501"/>
                  </a:lnTo>
                  <a:lnTo>
                    <a:pt x="3586" y="5317"/>
                  </a:lnTo>
                  <a:lnTo>
                    <a:pt x="2756" y="3997"/>
                  </a:lnTo>
                  <a:lnTo>
                    <a:pt x="2618" y="3741"/>
                  </a:lnTo>
                  <a:lnTo>
                    <a:pt x="2338" y="3301"/>
                  </a:lnTo>
                  <a:lnTo>
                    <a:pt x="2058" y="2787"/>
                  </a:lnTo>
                  <a:lnTo>
                    <a:pt x="1916" y="2567"/>
                  </a:lnTo>
                  <a:lnTo>
                    <a:pt x="1489" y="1797"/>
                  </a:lnTo>
                  <a:lnTo>
                    <a:pt x="1352" y="1577"/>
                  </a:lnTo>
                  <a:lnTo>
                    <a:pt x="1228" y="1357"/>
                  </a:lnTo>
                  <a:lnTo>
                    <a:pt x="1110" y="1137"/>
                  </a:lnTo>
                  <a:lnTo>
                    <a:pt x="996" y="953"/>
                  </a:lnTo>
                  <a:lnTo>
                    <a:pt x="896" y="770"/>
                  </a:lnTo>
                  <a:lnTo>
                    <a:pt x="802" y="623"/>
                  </a:lnTo>
                  <a:lnTo>
                    <a:pt x="711" y="477"/>
                  </a:lnTo>
                  <a:lnTo>
                    <a:pt x="631" y="367"/>
                  </a:lnTo>
                  <a:lnTo>
                    <a:pt x="560" y="257"/>
                  </a:lnTo>
                  <a:lnTo>
                    <a:pt x="493" y="183"/>
                  </a:lnTo>
                  <a:lnTo>
                    <a:pt x="436" y="110"/>
                  </a:lnTo>
                  <a:lnTo>
                    <a:pt x="384" y="37"/>
                  </a:lnTo>
                  <a:lnTo>
                    <a:pt x="337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3" name="Figure"/>
            <p:cNvSpPr/>
            <p:nvPr/>
          </p:nvSpPr>
          <p:spPr>
            <a:xfrm rot="5400000">
              <a:off x="-452172" y="4121181"/>
              <a:ext cx="2846129" cy="74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44" y="0"/>
                  </a:moveTo>
                  <a:lnTo>
                    <a:pt x="20892" y="66"/>
                  </a:lnTo>
                  <a:lnTo>
                    <a:pt x="20823" y="132"/>
                  </a:lnTo>
                  <a:lnTo>
                    <a:pt x="20736" y="264"/>
                  </a:lnTo>
                  <a:lnTo>
                    <a:pt x="20633" y="396"/>
                  </a:lnTo>
                  <a:lnTo>
                    <a:pt x="20512" y="594"/>
                  </a:lnTo>
                  <a:lnTo>
                    <a:pt x="20365" y="859"/>
                  </a:lnTo>
                  <a:lnTo>
                    <a:pt x="20210" y="1123"/>
                  </a:lnTo>
                  <a:lnTo>
                    <a:pt x="20037" y="1387"/>
                  </a:lnTo>
                  <a:lnTo>
                    <a:pt x="19838" y="1717"/>
                  </a:lnTo>
                  <a:lnTo>
                    <a:pt x="19631" y="2114"/>
                  </a:lnTo>
                  <a:lnTo>
                    <a:pt x="19398" y="2510"/>
                  </a:lnTo>
                  <a:lnTo>
                    <a:pt x="19147" y="2906"/>
                  </a:lnTo>
                  <a:lnTo>
                    <a:pt x="18888" y="3369"/>
                  </a:lnTo>
                  <a:lnTo>
                    <a:pt x="18603" y="3897"/>
                  </a:lnTo>
                  <a:lnTo>
                    <a:pt x="18154" y="4690"/>
                  </a:lnTo>
                  <a:lnTo>
                    <a:pt x="17929" y="5020"/>
                  </a:lnTo>
                  <a:lnTo>
                    <a:pt x="17239" y="6209"/>
                  </a:lnTo>
                  <a:lnTo>
                    <a:pt x="16997" y="6539"/>
                  </a:lnTo>
                  <a:lnTo>
                    <a:pt x="16522" y="7332"/>
                  </a:lnTo>
                  <a:lnTo>
                    <a:pt x="16271" y="7662"/>
                  </a:lnTo>
                  <a:lnTo>
                    <a:pt x="15770" y="8455"/>
                  </a:lnTo>
                  <a:lnTo>
                    <a:pt x="15520" y="8785"/>
                  </a:lnTo>
                  <a:lnTo>
                    <a:pt x="15002" y="9578"/>
                  </a:lnTo>
                  <a:lnTo>
                    <a:pt x="14734" y="9908"/>
                  </a:lnTo>
                  <a:lnTo>
                    <a:pt x="14475" y="10305"/>
                  </a:lnTo>
                  <a:lnTo>
                    <a:pt x="13378" y="11890"/>
                  </a:lnTo>
                  <a:lnTo>
                    <a:pt x="13093" y="12220"/>
                  </a:lnTo>
                  <a:lnTo>
                    <a:pt x="12212" y="13409"/>
                  </a:lnTo>
                  <a:lnTo>
                    <a:pt x="11910" y="13739"/>
                  </a:lnTo>
                  <a:lnTo>
                    <a:pt x="11288" y="14532"/>
                  </a:lnTo>
                  <a:lnTo>
                    <a:pt x="10968" y="14862"/>
                  </a:lnTo>
                  <a:lnTo>
                    <a:pt x="10649" y="15259"/>
                  </a:lnTo>
                  <a:lnTo>
                    <a:pt x="10321" y="15589"/>
                  </a:lnTo>
                  <a:lnTo>
                    <a:pt x="9984" y="15985"/>
                  </a:lnTo>
                  <a:lnTo>
                    <a:pt x="9302" y="16646"/>
                  </a:lnTo>
                  <a:lnTo>
                    <a:pt x="7505" y="18297"/>
                  </a:lnTo>
                  <a:lnTo>
                    <a:pt x="7134" y="18561"/>
                  </a:lnTo>
                  <a:lnTo>
                    <a:pt x="6754" y="18892"/>
                  </a:lnTo>
                  <a:lnTo>
                    <a:pt x="5225" y="19949"/>
                  </a:lnTo>
                  <a:lnTo>
                    <a:pt x="3662" y="20741"/>
                  </a:lnTo>
                  <a:lnTo>
                    <a:pt x="2055" y="21270"/>
                  </a:lnTo>
                  <a:lnTo>
                    <a:pt x="1650" y="21336"/>
                  </a:lnTo>
                  <a:lnTo>
                    <a:pt x="1244" y="21468"/>
                  </a:lnTo>
                  <a:lnTo>
                    <a:pt x="829" y="21534"/>
                  </a:lnTo>
                  <a:lnTo>
                    <a:pt x="415" y="21534"/>
                  </a:lnTo>
                  <a:lnTo>
                    <a:pt x="0" y="21600"/>
                  </a:lnTo>
                  <a:lnTo>
                    <a:pt x="16029" y="21600"/>
                  </a:lnTo>
                  <a:lnTo>
                    <a:pt x="16565" y="20477"/>
                  </a:lnTo>
                  <a:lnTo>
                    <a:pt x="16884" y="19750"/>
                  </a:lnTo>
                  <a:lnTo>
                    <a:pt x="17204" y="19090"/>
                  </a:lnTo>
                  <a:lnTo>
                    <a:pt x="17532" y="18363"/>
                  </a:lnTo>
                  <a:lnTo>
                    <a:pt x="17860" y="17571"/>
                  </a:lnTo>
                  <a:lnTo>
                    <a:pt x="18042" y="17108"/>
                  </a:lnTo>
                  <a:lnTo>
                    <a:pt x="18223" y="16712"/>
                  </a:lnTo>
                  <a:lnTo>
                    <a:pt x="18396" y="16250"/>
                  </a:lnTo>
                  <a:lnTo>
                    <a:pt x="18569" y="15853"/>
                  </a:lnTo>
                  <a:lnTo>
                    <a:pt x="18733" y="15457"/>
                  </a:lnTo>
                  <a:lnTo>
                    <a:pt x="18888" y="14994"/>
                  </a:lnTo>
                  <a:lnTo>
                    <a:pt x="19044" y="14598"/>
                  </a:lnTo>
                  <a:lnTo>
                    <a:pt x="19190" y="14268"/>
                  </a:lnTo>
                  <a:lnTo>
                    <a:pt x="19467" y="13475"/>
                  </a:lnTo>
                  <a:lnTo>
                    <a:pt x="19596" y="13145"/>
                  </a:lnTo>
                  <a:lnTo>
                    <a:pt x="19726" y="12749"/>
                  </a:lnTo>
                  <a:lnTo>
                    <a:pt x="20166" y="11428"/>
                  </a:lnTo>
                  <a:lnTo>
                    <a:pt x="20270" y="11097"/>
                  </a:lnTo>
                  <a:lnTo>
                    <a:pt x="20486" y="10371"/>
                  </a:lnTo>
                  <a:lnTo>
                    <a:pt x="20624" y="9908"/>
                  </a:lnTo>
                  <a:lnTo>
                    <a:pt x="20754" y="9512"/>
                  </a:lnTo>
                  <a:lnTo>
                    <a:pt x="20883" y="9050"/>
                  </a:lnTo>
                  <a:lnTo>
                    <a:pt x="21237" y="7530"/>
                  </a:lnTo>
                  <a:lnTo>
                    <a:pt x="21496" y="5813"/>
                  </a:lnTo>
                  <a:lnTo>
                    <a:pt x="21600" y="3633"/>
                  </a:lnTo>
                  <a:lnTo>
                    <a:pt x="21574" y="2642"/>
                  </a:lnTo>
                  <a:lnTo>
                    <a:pt x="21367" y="661"/>
                  </a:lnTo>
                  <a:lnTo>
                    <a:pt x="21108" y="66"/>
                  </a:lnTo>
                  <a:lnTo>
                    <a:pt x="20944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65" name="Cercle"/>
          <p:cNvSpPr/>
          <p:nvPr/>
        </p:nvSpPr>
        <p:spPr>
          <a:xfrm>
            <a:off x="11306647" y="237756"/>
            <a:ext cx="286435" cy="288003"/>
          </a:xfrm>
          <a:prstGeom prst="ellipse">
            <a:avLst/>
          </a:prstGeom>
          <a:solidFill>
            <a:srgbClr val="313E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66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1" y="144464"/>
            <a:ext cx="1351621" cy="464483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Ligne"/>
          <p:cNvSpPr/>
          <p:nvPr/>
        </p:nvSpPr>
        <p:spPr>
          <a:xfrm flipV="1">
            <a:off x="11444060" y="-1"/>
            <a:ext cx="2" cy="26035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8" name="Ligne"/>
          <p:cNvSpPr/>
          <p:nvPr/>
        </p:nvSpPr>
        <p:spPr>
          <a:xfrm flipH="1" flipV="1">
            <a:off x="2" y="950406"/>
            <a:ext cx="780575" cy="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9" name="Rectangle"/>
          <p:cNvSpPr/>
          <p:nvPr/>
        </p:nvSpPr>
        <p:spPr>
          <a:xfrm>
            <a:off x="-1" y="727868"/>
            <a:ext cx="914401" cy="353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70" name="Texte niveau 1…"/>
          <p:cNvSpPr txBox="1"/>
          <p:nvPr>
            <p:ph type="body" sz="half" idx="1"/>
          </p:nvPr>
        </p:nvSpPr>
        <p:spPr>
          <a:xfrm>
            <a:off x="609601" y="1850070"/>
            <a:ext cx="4011086" cy="4691063"/>
          </a:xfrm>
          <a:prstGeom prst="rect">
            <a:avLst/>
          </a:prstGeom>
        </p:spPr>
        <p:txBody>
          <a:bodyPr lIns="0" tIns="0" rIns="0" bIns="0" anchor="ctr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71" name="Texte du titre"/>
          <p:cNvSpPr txBox="1"/>
          <p:nvPr>
            <p:ph type="title"/>
          </p:nvPr>
        </p:nvSpPr>
        <p:spPr>
          <a:xfrm>
            <a:off x="609601" y="688019"/>
            <a:ext cx="4011086" cy="1162051"/>
          </a:xfrm>
          <a:prstGeom prst="rect">
            <a:avLst/>
          </a:prstGeom>
        </p:spPr>
        <p:txBody>
          <a:bodyPr lIns="0" tIns="0" rIns="0" bIns="0" anchor="b"/>
          <a:lstStyle>
            <a:lvl1pPr defTabSz="609584">
              <a:lnSpc>
                <a:spcPct val="100000"/>
              </a:lnSpc>
              <a:defRPr b="1" sz="2600">
                <a:solidFill>
                  <a:srgbClr val="313E5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72" name="Texte niveau 1…"/>
          <p:cNvSpPr txBox="1"/>
          <p:nvPr>
            <p:ph type="body" idx="21"/>
          </p:nvPr>
        </p:nvSpPr>
        <p:spPr>
          <a:xfrm>
            <a:off x="4766733" y="688018"/>
            <a:ext cx="6815667" cy="585311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defTabSz="609584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3" name="Numéro de diapositive"/>
          <p:cNvSpPr txBox="1"/>
          <p:nvPr>
            <p:ph type="sldNum" sz="quarter" idx="2"/>
          </p:nvPr>
        </p:nvSpPr>
        <p:spPr>
          <a:xfrm>
            <a:off x="11321362" y="257190"/>
            <a:ext cx="245402" cy="226985"/>
          </a:xfrm>
          <a:prstGeom prst="rect">
            <a:avLst/>
          </a:prstGeom>
        </p:spPr>
        <p:txBody>
          <a:bodyPr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er"/>
          <p:cNvGrpSpPr/>
          <p:nvPr/>
        </p:nvGrpSpPr>
        <p:grpSpPr>
          <a:xfrm>
            <a:off x="218973" y="742419"/>
            <a:ext cx="1343089" cy="5916441"/>
            <a:chOff x="0" y="0"/>
            <a:chExt cx="1343087" cy="5916440"/>
          </a:xfrm>
        </p:grpSpPr>
        <p:sp>
          <p:nvSpPr>
            <p:cNvPr id="280" name="Figure"/>
            <p:cNvSpPr/>
            <p:nvPr/>
          </p:nvSpPr>
          <p:spPr>
            <a:xfrm rot="5400000">
              <a:off x="-1920813" y="1920811"/>
              <a:ext cx="5182435" cy="134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" y="0"/>
                  </a:moveTo>
                  <a:lnTo>
                    <a:pt x="270" y="0"/>
                  </a:lnTo>
                  <a:lnTo>
                    <a:pt x="199" y="110"/>
                  </a:lnTo>
                  <a:lnTo>
                    <a:pt x="24" y="1394"/>
                  </a:lnTo>
                  <a:lnTo>
                    <a:pt x="0" y="2530"/>
                  </a:lnTo>
                  <a:lnTo>
                    <a:pt x="14" y="2897"/>
                  </a:lnTo>
                  <a:lnTo>
                    <a:pt x="166" y="4144"/>
                  </a:lnTo>
                  <a:lnTo>
                    <a:pt x="365" y="4987"/>
                  </a:lnTo>
                  <a:lnTo>
                    <a:pt x="446" y="5281"/>
                  </a:lnTo>
                  <a:lnTo>
                    <a:pt x="607" y="5794"/>
                  </a:lnTo>
                  <a:lnTo>
                    <a:pt x="692" y="6088"/>
                  </a:lnTo>
                  <a:lnTo>
                    <a:pt x="745" y="6234"/>
                  </a:lnTo>
                  <a:lnTo>
                    <a:pt x="858" y="6601"/>
                  </a:lnTo>
                  <a:lnTo>
                    <a:pt x="920" y="6784"/>
                  </a:lnTo>
                  <a:lnTo>
                    <a:pt x="987" y="6968"/>
                  </a:lnTo>
                  <a:lnTo>
                    <a:pt x="1053" y="7188"/>
                  </a:lnTo>
                  <a:lnTo>
                    <a:pt x="1124" y="7371"/>
                  </a:lnTo>
                  <a:lnTo>
                    <a:pt x="1195" y="7591"/>
                  </a:lnTo>
                  <a:lnTo>
                    <a:pt x="1271" y="7811"/>
                  </a:lnTo>
                  <a:lnTo>
                    <a:pt x="1523" y="8471"/>
                  </a:lnTo>
                  <a:lnTo>
                    <a:pt x="1703" y="8911"/>
                  </a:lnTo>
                  <a:lnTo>
                    <a:pt x="1798" y="9168"/>
                  </a:lnTo>
                  <a:lnTo>
                    <a:pt x="1897" y="9425"/>
                  </a:lnTo>
                  <a:lnTo>
                    <a:pt x="2002" y="9645"/>
                  </a:lnTo>
                  <a:lnTo>
                    <a:pt x="2272" y="10305"/>
                  </a:lnTo>
                  <a:lnTo>
                    <a:pt x="2926" y="11772"/>
                  </a:lnTo>
                  <a:lnTo>
                    <a:pt x="3092" y="12102"/>
                  </a:lnTo>
                  <a:lnTo>
                    <a:pt x="3254" y="12469"/>
                  </a:lnTo>
                  <a:lnTo>
                    <a:pt x="4074" y="14119"/>
                  </a:lnTo>
                  <a:lnTo>
                    <a:pt x="5061" y="15879"/>
                  </a:lnTo>
                  <a:lnTo>
                    <a:pt x="6043" y="17419"/>
                  </a:lnTo>
                  <a:lnTo>
                    <a:pt x="6868" y="18520"/>
                  </a:lnTo>
                  <a:lnTo>
                    <a:pt x="7703" y="19436"/>
                  </a:lnTo>
                  <a:lnTo>
                    <a:pt x="7869" y="19583"/>
                  </a:lnTo>
                  <a:lnTo>
                    <a:pt x="8040" y="19766"/>
                  </a:lnTo>
                  <a:lnTo>
                    <a:pt x="8542" y="20206"/>
                  </a:lnTo>
                  <a:lnTo>
                    <a:pt x="8713" y="20316"/>
                  </a:lnTo>
                  <a:lnTo>
                    <a:pt x="8879" y="20463"/>
                  </a:lnTo>
                  <a:lnTo>
                    <a:pt x="9572" y="20903"/>
                  </a:lnTo>
                  <a:lnTo>
                    <a:pt x="9747" y="20977"/>
                  </a:lnTo>
                  <a:lnTo>
                    <a:pt x="9923" y="21087"/>
                  </a:lnTo>
                  <a:lnTo>
                    <a:pt x="10463" y="21307"/>
                  </a:lnTo>
                  <a:lnTo>
                    <a:pt x="10643" y="21343"/>
                  </a:lnTo>
                  <a:lnTo>
                    <a:pt x="10828" y="21417"/>
                  </a:lnTo>
                  <a:lnTo>
                    <a:pt x="11763" y="21600"/>
                  </a:lnTo>
                  <a:lnTo>
                    <a:pt x="12920" y="21600"/>
                  </a:lnTo>
                  <a:lnTo>
                    <a:pt x="13864" y="21417"/>
                  </a:lnTo>
                  <a:lnTo>
                    <a:pt x="14955" y="20977"/>
                  </a:lnTo>
                  <a:lnTo>
                    <a:pt x="15652" y="20537"/>
                  </a:lnTo>
                  <a:lnTo>
                    <a:pt x="15828" y="20390"/>
                  </a:lnTo>
                  <a:lnTo>
                    <a:pt x="15998" y="20280"/>
                  </a:lnTo>
                  <a:lnTo>
                    <a:pt x="16838" y="19546"/>
                  </a:lnTo>
                  <a:lnTo>
                    <a:pt x="17825" y="18446"/>
                  </a:lnTo>
                  <a:lnTo>
                    <a:pt x="18147" y="18006"/>
                  </a:lnTo>
                  <a:lnTo>
                    <a:pt x="18308" y="17823"/>
                  </a:lnTo>
                  <a:lnTo>
                    <a:pt x="18470" y="17566"/>
                  </a:lnTo>
                  <a:lnTo>
                    <a:pt x="18787" y="17126"/>
                  </a:lnTo>
                  <a:lnTo>
                    <a:pt x="18949" y="16869"/>
                  </a:lnTo>
                  <a:lnTo>
                    <a:pt x="19105" y="16649"/>
                  </a:lnTo>
                  <a:lnTo>
                    <a:pt x="19423" y="16136"/>
                  </a:lnTo>
                  <a:lnTo>
                    <a:pt x="19579" y="15842"/>
                  </a:lnTo>
                  <a:lnTo>
                    <a:pt x="19741" y="15586"/>
                  </a:lnTo>
                  <a:lnTo>
                    <a:pt x="20547" y="14119"/>
                  </a:lnTo>
                  <a:lnTo>
                    <a:pt x="21211" y="12799"/>
                  </a:lnTo>
                  <a:lnTo>
                    <a:pt x="21600" y="11955"/>
                  </a:lnTo>
                  <a:lnTo>
                    <a:pt x="11872" y="11955"/>
                  </a:lnTo>
                  <a:lnTo>
                    <a:pt x="11644" y="11919"/>
                  </a:lnTo>
                  <a:lnTo>
                    <a:pt x="11412" y="11919"/>
                  </a:lnTo>
                  <a:lnTo>
                    <a:pt x="11184" y="11845"/>
                  </a:lnTo>
                  <a:lnTo>
                    <a:pt x="10734" y="11772"/>
                  </a:lnTo>
                  <a:lnTo>
                    <a:pt x="10060" y="11552"/>
                  </a:lnTo>
                  <a:lnTo>
                    <a:pt x="9842" y="11442"/>
                  </a:lnTo>
                  <a:lnTo>
                    <a:pt x="9624" y="11368"/>
                  </a:lnTo>
                  <a:lnTo>
                    <a:pt x="9187" y="11148"/>
                  </a:lnTo>
                  <a:lnTo>
                    <a:pt x="8969" y="11002"/>
                  </a:lnTo>
                  <a:lnTo>
                    <a:pt x="8756" y="10892"/>
                  </a:lnTo>
                  <a:lnTo>
                    <a:pt x="8329" y="10598"/>
                  </a:lnTo>
                  <a:lnTo>
                    <a:pt x="8120" y="10415"/>
                  </a:lnTo>
                  <a:lnTo>
                    <a:pt x="7907" y="10268"/>
                  </a:lnTo>
                  <a:lnTo>
                    <a:pt x="7499" y="9902"/>
                  </a:lnTo>
                  <a:lnTo>
                    <a:pt x="7295" y="9755"/>
                  </a:lnTo>
                  <a:lnTo>
                    <a:pt x="6526" y="9021"/>
                  </a:lnTo>
                  <a:lnTo>
                    <a:pt x="5991" y="8471"/>
                  </a:lnTo>
                  <a:lnTo>
                    <a:pt x="5483" y="7921"/>
                  </a:lnTo>
                  <a:lnTo>
                    <a:pt x="5317" y="7701"/>
                  </a:lnTo>
                  <a:lnTo>
                    <a:pt x="5004" y="7334"/>
                  </a:lnTo>
                  <a:lnTo>
                    <a:pt x="4852" y="7151"/>
                  </a:lnTo>
                  <a:lnTo>
                    <a:pt x="4705" y="6931"/>
                  </a:lnTo>
                  <a:lnTo>
                    <a:pt x="4558" y="6748"/>
                  </a:lnTo>
                  <a:lnTo>
                    <a:pt x="4416" y="6528"/>
                  </a:lnTo>
                  <a:lnTo>
                    <a:pt x="4278" y="6344"/>
                  </a:lnTo>
                  <a:lnTo>
                    <a:pt x="4136" y="6124"/>
                  </a:lnTo>
                  <a:lnTo>
                    <a:pt x="3998" y="5941"/>
                  </a:lnTo>
                  <a:lnTo>
                    <a:pt x="3723" y="5501"/>
                  </a:lnTo>
                  <a:lnTo>
                    <a:pt x="3586" y="5317"/>
                  </a:lnTo>
                  <a:lnTo>
                    <a:pt x="2756" y="3997"/>
                  </a:lnTo>
                  <a:lnTo>
                    <a:pt x="2618" y="3741"/>
                  </a:lnTo>
                  <a:lnTo>
                    <a:pt x="2338" y="3301"/>
                  </a:lnTo>
                  <a:lnTo>
                    <a:pt x="2058" y="2787"/>
                  </a:lnTo>
                  <a:lnTo>
                    <a:pt x="1916" y="2567"/>
                  </a:lnTo>
                  <a:lnTo>
                    <a:pt x="1489" y="1797"/>
                  </a:lnTo>
                  <a:lnTo>
                    <a:pt x="1352" y="1577"/>
                  </a:lnTo>
                  <a:lnTo>
                    <a:pt x="1228" y="1357"/>
                  </a:lnTo>
                  <a:lnTo>
                    <a:pt x="1110" y="1137"/>
                  </a:lnTo>
                  <a:lnTo>
                    <a:pt x="996" y="953"/>
                  </a:lnTo>
                  <a:lnTo>
                    <a:pt x="896" y="770"/>
                  </a:lnTo>
                  <a:lnTo>
                    <a:pt x="802" y="623"/>
                  </a:lnTo>
                  <a:lnTo>
                    <a:pt x="711" y="477"/>
                  </a:lnTo>
                  <a:lnTo>
                    <a:pt x="631" y="367"/>
                  </a:lnTo>
                  <a:lnTo>
                    <a:pt x="560" y="257"/>
                  </a:lnTo>
                  <a:lnTo>
                    <a:pt x="493" y="183"/>
                  </a:lnTo>
                  <a:lnTo>
                    <a:pt x="436" y="110"/>
                  </a:lnTo>
                  <a:lnTo>
                    <a:pt x="384" y="37"/>
                  </a:lnTo>
                  <a:lnTo>
                    <a:pt x="337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1" name="Figure"/>
            <p:cNvSpPr/>
            <p:nvPr/>
          </p:nvSpPr>
          <p:spPr>
            <a:xfrm rot="5400000">
              <a:off x="-452172" y="4121181"/>
              <a:ext cx="2846129" cy="74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44" y="0"/>
                  </a:moveTo>
                  <a:lnTo>
                    <a:pt x="20892" y="66"/>
                  </a:lnTo>
                  <a:lnTo>
                    <a:pt x="20823" y="132"/>
                  </a:lnTo>
                  <a:lnTo>
                    <a:pt x="20736" y="264"/>
                  </a:lnTo>
                  <a:lnTo>
                    <a:pt x="20633" y="396"/>
                  </a:lnTo>
                  <a:lnTo>
                    <a:pt x="20512" y="594"/>
                  </a:lnTo>
                  <a:lnTo>
                    <a:pt x="20365" y="859"/>
                  </a:lnTo>
                  <a:lnTo>
                    <a:pt x="20210" y="1123"/>
                  </a:lnTo>
                  <a:lnTo>
                    <a:pt x="20037" y="1387"/>
                  </a:lnTo>
                  <a:lnTo>
                    <a:pt x="19838" y="1717"/>
                  </a:lnTo>
                  <a:lnTo>
                    <a:pt x="19631" y="2114"/>
                  </a:lnTo>
                  <a:lnTo>
                    <a:pt x="19398" y="2510"/>
                  </a:lnTo>
                  <a:lnTo>
                    <a:pt x="19147" y="2906"/>
                  </a:lnTo>
                  <a:lnTo>
                    <a:pt x="18888" y="3369"/>
                  </a:lnTo>
                  <a:lnTo>
                    <a:pt x="18603" y="3897"/>
                  </a:lnTo>
                  <a:lnTo>
                    <a:pt x="18154" y="4690"/>
                  </a:lnTo>
                  <a:lnTo>
                    <a:pt x="17929" y="5020"/>
                  </a:lnTo>
                  <a:lnTo>
                    <a:pt x="17239" y="6209"/>
                  </a:lnTo>
                  <a:lnTo>
                    <a:pt x="16997" y="6539"/>
                  </a:lnTo>
                  <a:lnTo>
                    <a:pt x="16522" y="7332"/>
                  </a:lnTo>
                  <a:lnTo>
                    <a:pt x="16271" y="7662"/>
                  </a:lnTo>
                  <a:lnTo>
                    <a:pt x="15770" y="8455"/>
                  </a:lnTo>
                  <a:lnTo>
                    <a:pt x="15520" y="8785"/>
                  </a:lnTo>
                  <a:lnTo>
                    <a:pt x="15002" y="9578"/>
                  </a:lnTo>
                  <a:lnTo>
                    <a:pt x="14734" y="9908"/>
                  </a:lnTo>
                  <a:lnTo>
                    <a:pt x="14475" y="10305"/>
                  </a:lnTo>
                  <a:lnTo>
                    <a:pt x="13378" y="11890"/>
                  </a:lnTo>
                  <a:lnTo>
                    <a:pt x="13093" y="12220"/>
                  </a:lnTo>
                  <a:lnTo>
                    <a:pt x="12212" y="13409"/>
                  </a:lnTo>
                  <a:lnTo>
                    <a:pt x="11910" y="13739"/>
                  </a:lnTo>
                  <a:lnTo>
                    <a:pt x="11288" y="14532"/>
                  </a:lnTo>
                  <a:lnTo>
                    <a:pt x="10968" y="14862"/>
                  </a:lnTo>
                  <a:lnTo>
                    <a:pt x="10649" y="15259"/>
                  </a:lnTo>
                  <a:lnTo>
                    <a:pt x="10321" y="15589"/>
                  </a:lnTo>
                  <a:lnTo>
                    <a:pt x="9984" y="15985"/>
                  </a:lnTo>
                  <a:lnTo>
                    <a:pt x="9302" y="16646"/>
                  </a:lnTo>
                  <a:lnTo>
                    <a:pt x="7505" y="18297"/>
                  </a:lnTo>
                  <a:lnTo>
                    <a:pt x="7134" y="18561"/>
                  </a:lnTo>
                  <a:lnTo>
                    <a:pt x="6754" y="18892"/>
                  </a:lnTo>
                  <a:lnTo>
                    <a:pt x="5225" y="19949"/>
                  </a:lnTo>
                  <a:lnTo>
                    <a:pt x="3662" y="20741"/>
                  </a:lnTo>
                  <a:lnTo>
                    <a:pt x="2055" y="21270"/>
                  </a:lnTo>
                  <a:lnTo>
                    <a:pt x="1650" y="21336"/>
                  </a:lnTo>
                  <a:lnTo>
                    <a:pt x="1244" y="21468"/>
                  </a:lnTo>
                  <a:lnTo>
                    <a:pt x="829" y="21534"/>
                  </a:lnTo>
                  <a:lnTo>
                    <a:pt x="415" y="21534"/>
                  </a:lnTo>
                  <a:lnTo>
                    <a:pt x="0" y="21600"/>
                  </a:lnTo>
                  <a:lnTo>
                    <a:pt x="16029" y="21600"/>
                  </a:lnTo>
                  <a:lnTo>
                    <a:pt x="16565" y="20477"/>
                  </a:lnTo>
                  <a:lnTo>
                    <a:pt x="16884" y="19750"/>
                  </a:lnTo>
                  <a:lnTo>
                    <a:pt x="17204" y="19090"/>
                  </a:lnTo>
                  <a:lnTo>
                    <a:pt x="17532" y="18363"/>
                  </a:lnTo>
                  <a:lnTo>
                    <a:pt x="17860" y="17571"/>
                  </a:lnTo>
                  <a:lnTo>
                    <a:pt x="18042" y="17108"/>
                  </a:lnTo>
                  <a:lnTo>
                    <a:pt x="18223" y="16712"/>
                  </a:lnTo>
                  <a:lnTo>
                    <a:pt x="18396" y="16250"/>
                  </a:lnTo>
                  <a:lnTo>
                    <a:pt x="18569" y="15853"/>
                  </a:lnTo>
                  <a:lnTo>
                    <a:pt x="18733" y="15457"/>
                  </a:lnTo>
                  <a:lnTo>
                    <a:pt x="18888" y="14994"/>
                  </a:lnTo>
                  <a:lnTo>
                    <a:pt x="19044" y="14598"/>
                  </a:lnTo>
                  <a:lnTo>
                    <a:pt x="19190" y="14268"/>
                  </a:lnTo>
                  <a:lnTo>
                    <a:pt x="19467" y="13475"/>
                  </a:lnTo>
                  <a:lnTo>
                    <a:pt x="19596" y="13145"/>
                  </a:lnTo>
                  <a:lnTo>
                    <a:pt x="19726" y="12749"/>
                  </a:lnTo>
                  <a:lnTo>
                    <a:pt x="20166" y="11428"/>
                  </a:lnTo>
                  <a:lnTo>
                    <a:pt x="20270" y="11097"/>
                  </a:lnTo>
                  <a:lnTo>
                    <a:pt x="20486" y="10371"/>
                  </a:lnTo>
                  <a:lnTo>
                    <a:pt x="20624" y="9908"/>
                  </a:lnTo>
                  <a:lnTo>
                    <a:pt x="20754" y="9512"/>
                  </a:lnTo>
                  <a:lnTo>
                    <a:pt x="20883" y="9050"/>
                  </a:lnTo>
                  <a:lnTo>
                    <a:pt x="21237" y="7530"/>
                  </a:lnTo>
                  <a:lnTo>
                    <a:pt x="21496" y="5813"/>
                  </a:lnTo>
                  <a:lnTo>
                    <a:pt x="21600" y="3633"/>
                  </a:lnTo>
                  <a:lnTo>
                    <a:pt x="21574" y="2642"/>
                  </a:lnTo>
                  <a:lnTo>
                    <a:pt x="21367" y="661"/>
                  </a:lnTo>
                  <a:lnTo>
                    <a:pt x="21108" y="66"/>
                  </a:lnTo>
                  <a:lnTo>
                    <a:pt x="20944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83" name="Cercle"/>
          <p:cNvSpPr/>
          <p:nvPr/>
        </p:nvSpPr>
        <p:spPr>
          <a:xfrm>
            <a:off x="11306647" y="237756"/>
            <a:ext cx="286435" cy="288003"/>
          </a:xfrm>
          <a:prstGeom prst="ellipse">
            <a:avLst/>
          </a:prstGeom>
          <a:solidFill>
            <a:srgbClr val="313E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84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1" y="144464"/>
            <a:ext cx="1351621" cy="464483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Ligne"/>
          <p:cNvSpPr/>
          <p:nvPr/>
        </p:nvSpPr>
        <p:spPr>
          <a:xfrm flipV="1">
            <a:off x="11444060" y="-1"/>
            <a:ext cx="2" cy="26035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6" name="Ligne"/>
          <p:cNvSpPr/>
          <p:nvPr/>
        </p:nvSpPr>
        <p:spPr>
          <a:xfrm flipH="1" flipV="1">
            <a:off x="2" y="950406"/>
            <a:ext cx="780575" cy="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7" name="Rectangle"/>
          <p:cNvSpPr/>
          <p:nvPr/>
        </p:nvSpPr>
        <p:spPr>
          <a:xfrm>
            <a:off x="-1" y="727868"/>
            <a:ext cx="914401" cy="353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88" name="Image"/>
          <p:cNvSpPr/>
          <p:nvPr>
            <p:ph type="pic" sz="half" idx="21"/>
          </p:nvPr>
        </p:nvSpPr>
        <p:spPr>
          <a:xfrm>
            <a:off x="2389715" y="612775"/>
            <a:ext cx="73152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89" name="Texte du titre"/>
          <p:cNvSpPr txBox="1"/>
          <p:nvPr>
            <p:ph type="title"/>
          </p:nvPr>
        </p:nvSpPr>
        <p:spPr>
          <a:xfrm>
            <a:off x="2389715" y="4800600"/>
            <a:ext cx="7315202" cy="566741"/>
          </a:xfrm>
          <a:prstGeom prst="rect">
            <a:avLst/>
          </a:prstGeom>
        </p:spPr>
        <p:txBody>
          <a:bodyPr lIns="0" tIns="0" rIns="0" bIns="0" anchor="b"/>
          <a:lstStyle>
            <a:lvl1pPr defTabSz="609584">
              <a:lnSpc>
                <a:spcPct val="100000"/>
              </a:lnSpc>
              <a:defRPr b="1" sz="2600">
                <a:solidFill>
                  <a:srgbClr val="313E5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90" name="Texte niveau 1…"/>
          <p:cNvSpPr txBox="1"/>
          <p:nvPr>
            <p:ph type="body" sz="quarter" idx="1"/>
          </p:nvPr>
        </p:nvSpPr>
        <p:spPr>
          <a:xfrm>
            <a:off x="2389715" y="5367337"/>
            <a:ext cx="7315202" cy="804865"/>
          </a:xfrm>
          <a:prstGeom prst="rect">
            <a:avLst/>
          </a:prstGeom>
        </p:spPr>
        <p:txBody>
          <a:bodyPr lIns="0" tIns="0" rIns="0" bIns="0"/>
          <a:lstStyle>
            <a:lvl1pPr marL="0" indent="0" defTabSz="609584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0" indent="0" defTabSz="609584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0" indent="0" defTabSz="609584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0" indent="0" defTabSz="609584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0" indent="0" defTabSz="609584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91" name="Numéro de diapositive"/>
          <p:cNvSpPr txBox="1"/>
          <p:nvPr>
            <p:ph type="sldNum" sz="quarter" idx="2"/>
          </p:nvPr>
        </p:nvSpPr>
        <p:spPr>
          <a:xfrm>
            <a:off x="11321362" y="257190"/>
            <a:ext cx="245402" cy="226985"/>
          </a:xfrm>
          <a:prstGeom prst="rect">
            <a:avLst/>
          </a:prstGeom>
        </p:spPr>
        <p:txBody>
          <a:bodyPr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rouper"/>
          <p:cNvGrpSpPr/>
          <p:nvPr/>
        </p:nvGrpSpPr>
        <p:grpSpPr>
          <a:xfrm>
            <a:off x="218973" y="742419"/>
            <a:ext cx="1343089" cy="5916441"/>
            <a:chOff x="0" y="0"/>
            <a:chExt cx="1343087" cy="5916440"/>
          </a:xfrm>
        </p:grpSpPr>
        <p:sp>
          <p:nvSpPr>
            <p:cNvPr id="298" name="Figure"/>
            <p:cNvSpPr/>
            <p:nvPr/>
          </p:nvSpPr>
          <p:spPr>
            <a:xfrm rot="5400000">
              <a:off x="-1920813" y="1920811"/>
              <a:ext cx="5182435" cy="134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" y="0"/>
                  </a:moveTo>
                  <a:lnTo>
                    <a:pt x="270" y="0"/>
                  </a:lnTo>
                  <a:lnTo>
                    <a:pt x="199" y="110"/>
                  </a:lnTo>
                  <a:lnTo>
                    <a:pt x="24" y="1394"/>
                  </a:lnTo>
                  <a:lnTo>
                    <a:pt x="0" y="2530"/>
                  </a:lnTo>
                  <a:lnTo>
                    <a:pt x="14" y="2897"/>
                  </a:lnTo>
                  <a:lnTo>
                    <a:pt x="166" y="4144"/>
                  </a:lnTo>
                  <a:lnTo>
                    <a:pt x="365" y="4987"/>
                  </a:lnTo>
                  <a:lnTo>
                    <a:pt x="446" y="5281"/>
                  </a:lnTo>
                  <a:lnTo>
                    <a:pt x="607" y="5794"/>
                  </a:lnTo>
                  <a:lnTo>
                    <a:pt x="692" y="6088"/>
                  </a:lnTo>
                  <a:lnTo>
                    <a:pt x="745" y="6234"/>
                  </a:lnTo>
                  <a:lnTo>
                    <a:pt x="858" y="6601"/>
                  </a:lnTo>
                  <a:lnTo>
                    <a:pt x="920" y="6784"/>
                  </a:lnTo>
                  <a:lnTo>
                    <a:pt x="987" y="6968"/>
                  </a:lnTo>
                  <a:lnTo>
                    <a:pt x="1053" y="7188"/>
                  </a:lnTo>
                  <a:lnTo>
                    <a:pt x="1124" y="7371"/>
                  </a:lnTo>
                  <a:lnTo>
                    <a:pt x="1195" y="7591"/>
                  </a:lnTo>
                  <a:lnTo>
                    <a:pt x="1271" y="7811"/>
                  </a:lnTo>
                  <a:lnTo>
                    <a:pt x="1523" y="8471"/>
                  </a:lnTo>
                  <a:lnTo>
                    <a:pt x="1703" y="8911"/>
                  </a:lnTo>
                  <a:lnTo>
                    <a:pt x="1798" y="9168"/>
                  </a:lnTo>
                  <a:lnTo>
                    <a:pt x="1897" y="9425"/>
                  </a:lnTo>
                  <a:lnTo>
                    <a:pt x="2002" y="9645"/>
                  </a:lnTo>
                  <a:lnTo>
                    <a:pt x="2272" y="10305"/>
                  </a:lnTo>
                  <a:lnTo>
                    <a:pt x="2926" y="11772"/>
                  </a:lnTo>
                  <a:lnTo>
                    <a:pt x="3092" y="12102"/>
                  </a:lnTo>
                  <a:lnTo>
                    <a:pt x="3254" y="12469"/>
                  </a:lnTo>
                  <a:lnTo>
                    <a:pt x="4074" y="14119"/>
                  </a:lnTo>
                  <a:lnTo>
                    <a:pt x="5061" y="15879"/>
                  </a:lnTo>
                  <a:lnTo>
                    <a:pt x="6043" y="17419"/>
                  </a:lnTo>
                  <a:lnTo>
                    <a:pt x="6868" y="18520"/>
                  </a:lnTo>
                  <a:lnTo>
                    <a:pt x="7703" y="19436"/>
                  </a:lnTo>
                  <a:lnTo>
                    <a:pt x="7869" y="19583"/>
                  </a:lnTo>
                  <a:lnTo>
                    <a:pt x="8040" y="19766"/>
                  </a:lnTo>
                  <a:lnTo>
                    <a:pt x="8542" y="20206"/>
                  </a:lnTo>
                  <a:lnTo>
                    <a:pt x="8713" y="20316"/>
                  </a:lnTo>
                  <a:lnTo>
                    <a:pt x="8879" y="20463"/>
                  </a:lnTo>
                  <a:lnTo>
                    <a:pt x="9572" y="20903"/>
                  </a:lnTo>
                  <a:lnTo>
                    <a:pt x="9747" y="20977"/>
                  </a:lnTo>
                  <a:lnTo>
                    <a:pt x="9923" y="21087"/>
                  </a:lnTo>
                  <a:lnTo>
                    <a:pt x="10463" y="21307"/>
                  </a:lnTo>
                  <a:lnTo>
                    <a:pt x="10643" y="21343"/>
                  </a:lnTo>
                  <a:lnTo>
                    <a:pt x="10828" y="21417"/>
                  </a:lnTo>
                  <a:lnTo>
                    <a:pt x="11763" y="21600"/>
                  </a:lnTo>
                  <a:lnTo>
                    <a:pt x="12920" y="21600"/>
                  </a:lnTo>
                  <a:lnTo>
                    <a:pt x="13864" y="21417"/>
                  </a:lnTo>
                  <a:lnTo>
                    <a:pt x="14955" y="20977"/>
                  </a:lnTo>
                  <a:lnTo>
                    <a:pt x="15652" y="20537"/>
                  </a:lnTo>
                  <a:lnTo>
                    <a:pt x="15828" y="20390"/>
                  </a:lnTo>
                  <a:lnTo>
                    <a:pt x="15998" y="20280"/>
                  </a:lnTo>
                  <a:lnTo>
                    <a:pt x="16838" y="19546"/>
                  </a:lnTo>
                  <a:lnTo>
                    <a:pt x="17825" y="18446"/>
                  </a:lnTo>
                  <a:lnTo>
                    <a:pt x="18147" y="18006"/>
                  </a:lnTo>
                  <a:lnTo>
                    <a:pt x="18308" y="17823"/>
                  </a:lnTo>
                  <a:lnTo>
                    <a:pt x="18470" y="17566"/>
                  </a:lnTo>
                  <a:lnTo>
                    <a:pt x="18787" y="17126"/>
                  </a:lnTo>
                  <a:lnTo>
                    <a:pt x="18949" y="16869"/>
                  </a:lnTo>
                  <a:lnTo>
                    <a:pt x="19105" y="16649"/>
                  </a:lnTo>
                  <a:lnTo>
                    <a:pt x="19423" y="16136"/>
                  </a:lnTo>
                  <a:lnTo>
                    <a:pt x="19579" y="15842"/>
                  </a:lnTo>
                  <a:lnTo>
                    <a:pt x="19741" y="15586"/>
                  </a:lnTo>
                  <a:lnTo>
                    <a:pt x="20547" y="14119"/>
                  </a:lnTo>
                  <a:lnTo>
                    <a:pt x="21211" y="12799"/>
                  </a:lnTo>
                  <a:lnTo>
                    <a:pt x="21600" y="11955"/>
                  </a:lnTo>
                  <a:lnTo>
                    <a:pt x="11872" y="11955"/>
                  </a:lnTo>
                  <a:lnTo>
                    <a:pt x="11644" y="11919"/>
                  </a:lnTo>
                  <a:lnTo>
                    <a:pt x="11412" y="11919"/>
                  </a:lnTo>
                  <a:lnTo>
                    <a:pt x="11184" y="11845"/>
                  </a:lnTo>
                  <a:lnTo>
                    <a:pt x="10734" y="11772"/>
                  </a:lnTo>
                  <a:lnTo>
                    <a:pt x="10060" y="11552"/>
                  </a:lnTo>
                  <a:lnTo>
                    <a:pt x="9842" y="11442"/>
                  </a:lnTo>
                  <a:lnTo>
                    <a:pt x="9624" y="11368"/>
                  </a:lnTo>
                  <a:lnTo>
                    <a:pt x="9187" y="11148"/>
                  </a:lnTo>
                  <a:lnTo>
                    <a:pt x="8969" y="11002"/>
                  </a:lnTo>
                  <a:lnTo>
                    <a:pt x="8756" y="10892"/>
                  </a:lnTo>
                  <a:lnTo>
                    <a:pt x="8329" y="10598"/>
                  </a:lnTo>
                  <a:lnTo>
                    <a:pt x="8120" y="10415"/>
                  </a:lnTo>
                  <a:lnTo>
                    <a:pt x="7907" y="10268"/>
                  </a:lnTo>
                  <a:lnTo>
                    <a:pt x="7499" y="9902"/>
                  </a:lnTo>
                  <a:lnTo>
                    <a:pt x="7295" y="9755"/>
                  </a:lnTo>
                  <a:lnTo>
                    <a:pt x="6526" y="9021"/>
                  </a:lnTo>
                  <a:lnTo>
                    <a:pt x="5991" y="8471"/>
                  </a:lnTo>
                  <a:lnTo>
                    <a:pt x="5483" y="7921"/>
                  </a:lnTo>
                  <a:lnTo>
                    <a:pt x="5317" y="7701"/>
                  </a:lnTo>
                  <a:lnTo>
                    <a:pt x="5004" y="7334"/>
                  </a:lnTo>
                  <a:lnTo>
                    <a:pt x="4852" y="7151"/>
                  </a:lnTo>
                  <a:lnTo>
                    <a:pt x="4705" y="6931"/>
                  </a:lnTo>
                  <a:lnTo>
                    <a:pt x="4558" y="6748"/>
                  </a:lnTo>
                  <a:lnTo>
                    <a:pt x="4416" y="6528"/>
                  </a:lnTo>
                  <a:lnTo>
                    <a:pt x="4278" y="6344"/>
                  </a:lnTo>
                  <a:lnTo>
                    <a:pt x="4136" y="6124"/>
                  </a:lnTo>
                  <a:lnTo>
                    <a:pt x="3998" y="5941"/>
                  </a:lnTo>
                  <a:lnTo>
                    <a:pt x="3723" y="5501"/>
                  </a:lnTo>
                  <a:lnTo>
                    <a:pt x="3586" y="5317"/>
                  </a:lnTo>
                  <a:lnTo>
                    <a:pt x="2756" y="3997"/>
                  </a:lnTo>
                  <a:lnTo>
                    <a:pt x="2618" y="3741"/>
                  </a:lnTo>
                  <a:lnTo>
                    <a:pt x="2338" y="3301"/>
                  </a:lnTo>
                  <a:lnTo>
                    <a:pt x="2058" y="2787"/>
                  </a:lnTo>
                  <a:lnTo>
                    <a:pt x="1916" y="2567"/>
                  </a:lnTo>
                  <a:lnTo>
                    <a:pt x="1489" y="1797"/>
                  </a:lnTo>
                  <a:lnTo>
                    <a:pt x="1352" y="1577"/>
                  </a:lnTo>
                  <a:lnTo>
                    <a:pt x="1228" y="1357"/>
                  </a:lnTo>
                  <a:lnTo>
                    <a:pt x="1110" y="1137"/>
                  </a:lnTo>
                  <a:lnTo>
                    <a:pt x="996" y="953"/>
                  </a:lnTo>
                  <a:lnTo>
                    <a:pt x="896" y="770"/>
                  </a:lnTo>
                  <a:lnTo>
                    <a:pt x="802" y="623"/>
                  </a:lnTo>
                  <a:lnTo>
                    <a:pt x="711" y="477"/>
                  </a:lnTo>
                  <a:lnTo>
                    <a:pt x="631" y="367"/>
                  </a:lnTo>
                  <a:lnTo>
                    <a:pt x="560" y="257"/>
                  </a:lnTo>
                  <a:lnTo>
                    <a:pt x="493" y="183"/>
                  </a:lnTo>
                  <a:lnTo>
                    <a:pt x="436" y="110"/>
                  </a:lnTo>
                  <a:lnTo>
                    <a:pt x="384" y="37"/>
                  </a:lnTo>
                  <a:lnTo>
                    <a:pt x="337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9" name="Figure"/>
            <p:cNvSpPr/>
            <p:nvPr/>
          </p:nvSpPr>
          <p:spPr>
            <a:xfrm rot="5400000">
              <a:off x="-452172" y="4121181"/>
              <a:ext cx="2846129" cy="74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44" y="0"/>
                  </a:moveTo>
                  <a:lnTo>
                    <a:pt x="20892" y="66"/>
                  </a:lnTo>
                  <a:lnTo>
                    <a:pt x="20823" y="132"/>
                  </a:lnTo>
                  <a:lnTo>
                    <a:pt x="20736" y="264"/>
                  </a:lnTo>
                  <a:lnTo>
                    <a:pt x="20633" y="396"/>
                  </a:lnTo>
                  <a:lnTo>
                    <a:pt x="20512" y="594"/>
                  </a:lnTo>
                  <a:lnTo>
                    <a:pt x="20365" y="859"/>
                  </a:lnTo>
                  <a:lnTo>
                    <a:pt x="20210" y="1123"/>
                  </a:lnTo>
                  <a:lnTo>
                    <a:pt x="20037" y="1387"/>
                  </a:lnTo>
                  <a:lnTo>
                    <a:pt x="19838" y="1717"/>
                  </a:lnTo>
                  <a:lnTo>
                    <a:pt x="19631" y="2114"/>
                  </a:lnTo>
                  <a:lnTo>
                    <a:pt x="19398" y="2510"/>
                  </a:lnTo>
                  <a:lnTo>
                    <a:pt x="19147" y="2906"/>
                  </a:lnTo>
                  <a:lnTo>
                    <a:pt x="18888" y="3369"/>
                  </a:lnTo>
                  <a:lnTo>
                    <a:pt x="18603" y="3897"/>
                  </a:lnTo>
                  <a:lnTo>
                    <a:pt x="18154" y="4690"/>
                  </a:lnTo>
                  <a:lnTo>
                    <a:pt x="17929" y="5020"/>
                  </a:lnTo>
                  <a:lnTo>
                    <a:pt x="17239" y="6209"/>
                  </a:lnTo>
                  <a:lnTo>
                    <a:pt x="16997" y="6539"/>
                  </a:lnTo>
                  <a:lnTo>
                    <a:pt x="16522" y="7332"/>
                  </a:lnTo>
                  <a:lnTo>
                    <a:pt x="16271" y="7662"/>
                  </a:lnTo>
                  <a:lnTo>
                    <a:pt x="15770" y="8455"/>
                  </a:lnTo>
                  <a:lnTo>
                    <a:pt x="15520" y="8785"/>
                  </a:lnTo>
                  <a:lnTo>
                    <a:pt x="15002" y="9578"/>
                  </a:lnTo>
                  <a:lnTo>
                    <a:pt x="14734" y="9908"/>
                  </a:lnTo>
                  <a:lnTo>
                    <a:pt x="14475" y="10305"/>
                  </a:lnTo>
                  <a:lnTo>
                    <a:pt x="13378" y="11890"/>
                  </a:lnTo>
                  <a:lnTo>
                    <a:pt x="13093" y="12220"/>
                  </a:lnTo>
                  <a:lnTo>
                    <a:pt x="12212" y="13409"/>
                  </a:lnTo>
                  <a:lnTo>
                    <a:pt x="11910" y="13739"/>
                  </a:lnTo>
                  <a:lnTo>
                    <a:pt x="11288" y="14532"/>
                  </a:lnTo>
                  <a:lnTo>
                    <a:pt x="10968" y="14862"/>
                  </a:lnTo>
                  <a:lnTo>
                    <a:pt x="10649" y="15259"/>
                  </a:lnTo>
                  <a:lnTo>
                    <a:pt x="10321" y="15589"/>
                  </a:lnTo>
                  <a:lnTo>
                    <a:pt x="9984" y="15985"/>
                  </a:lnTo>
                  <a:lnTo>
                    <a:pt x="9302" y="16646"/>
                  </a:lnTo>
                  <a:lnTo>
                    <a:pt x="7505" y="18297"/>
                  </a:lnTo>
                  <a:lnTo>
                    <a:pt x="7134" y="18561"/>
                  </a:lnTo>
                  <a:lnTo>
                    <a:pt x="6754" y="18892"/>
                  </a:lnTo>
                  <a:lnTo>
                    <a:pt x="5225" y="19949"/>
                  </a:lnTo>
                  <a:lnTo>
                    <a:pt x="3662" y="20741"/>
                  </a:lnTo>
                  <a:lnTo>
                    <a:pt x="2055" y="21270"/>
                  </a:lnTo>
                  <a:lnTo>
                    <a:pt x="1650" y="21336"/>
                  </a:lnTo>
                  <a:lnTo>
                    <a:pt x="1244" y="21468"/>
                  </a:lnTo>
                  <a:lnTo>
                    <a:pt x="829" y="21534"/>
                  </a:lnTo>
                  <a:lnTo>
                    <a:pt x="415" y="21534"/>
                  </a:lnTo>
                  <a:lnTo>
                    <a:pt x="0" y="21600"/>
                  </a:lnTo>
                  <a:lnTo>
                    <a:pt x="16029" y="21600"/>
                  </a:lnTo>
                  <a:lnTo>
                    <a:pt x="16565" y="20477"/>
                  </a:lnTo>
                  <a:lnTo>
                    <a:pt x="16884" y="19750"/>
                  </a:lnTo>
                  <a:lnTo>
                    <a:pt x="17204" y="19090"/>
                  </a:lnTo>
                  <a:lnTo>
                    <a:pt x="17532" y="18363"/>
                  </a:lnTo>
                  <a:lnTo>
                    <a:pt x="17860" y="17571"/>
                  </a:lnTo>
                  <a:lnTo>
                    <a:pt x="18042" y="17108"/>
                  </a:lnTo>
                  <a:lnTo>
                    <a:pt x="18223" y="16712"/>
                  </a:lnTo>
                  <a:lnTo>
                    <a:pt x="18396" y="16250"/>
                  </a:lnTo>
                  <a:lnTo>
                    <a:pt x="18569" y="15853"/>
                  </a:lnTo>
                  <a:lnTo>
                    <a:pt x="18733" y="15457"/>
                  </a:lnTo>
                  <a:lnTo>
                    <a:pt x="18888" y="14994"/>
                  </a:lnTo>
                  <a:lnTo>
                    <a:pt x="19044" y="14598"/>
                  </a:lnTo>
                  <a:lnTo>
                    <a:pt x="19190" y="14268"/>
                  </a:lnTo>
                  <a:lnTo>
                    <a:pt x="19467" y="13475"/>
                  </a:lnTo>
                  <a:lnTo>
                    <a:pt x="19596" y="13145"/>
                  </a:lnTo>
                  <a:lnTo>
                    <a:pt x="19726" y="12749"/>
                  </a:lnTo>
                  <a:lnTo>
                    <a:pt x="20166" y="11428"/>
                  </a:lnTo>
                  <a:lnTo>
                    <a:pt x="20270" y="11097"/>
                  </a:lnTo>
                  <a:lnTo>
                    <a:pt x="20486" y="10371"/>
                  </a:lnTo>
                  <a:lnTo>
                    <a:pt x="20624" y="9908"/>
                  </a:lnTo>
                  <a:lnTo>
                    <a:pt x="20754" y="9512"/>
                  </a:lnTo>
                  <a:lnTo>
                    <a:pt x="20883" y="9050"/>
                  </a:lnTo>
                  <a:lnTo>
                    <a:pt x="21237" y="7530"/>
                  </a:lnTo>
                  <a:lnTo>
                    <a:pt x="21496" y="5813"/>
                  </a:lnTo>
                  <a:lnTo>
                    <a:pt x="21600" y="3633"/>
                  </a:lnTo>
                  <a:lnTo>
                    <a:pt x="21574" y="2642"/>
                  </a:lnTo>
                  <a:lnTo>
                    <a:pt x="21367" y="661"/>
                  </a:lnTo>
                  <a:lnTo>
                    <a:pt x="21108" y="66"/>
                  </a:lnTo>
                  <a:lnTo>
                    <a:pt x="20944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301" name="Cercle"/>
          <p:cNvSpPr/>
          <p:nvPr/>
        </p:nvSpPr>
        <p:spPr>
          <a:xfrm>
            <a:off x="11306647" y="237756"/>
            <a:ext cx="286435" cy="288003"/>
          </a:xfrm>
          <a:prstGeom prst="ellipse">
            <a:avLst/>
          </a:prstGeom>
          <a:solidFill>
            <a:srgbClr val="313E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30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1" y="144464"/>
            <a:ext cx="1351621" cy="464483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Ligne"/>
          <p:cNvSpPr/>
          <p:nvPr/>
        </p:nvSpPr>
        <p:spPr>
          <a:xfrm flipV="1">
            <a:off x="11444060" y="-1"/>
            <a:ext cx="2" cy="26035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4" name="Ligne"/>
          <p:cNvSpPr/>
          <p:nvPr/>
        </p:nvSpPr>
        <p:spPr>
          <a:xfrm flipH="1" flipV="1">
            <a:off x="2" y="950406"/>
            <a:ext cx="780575" cy="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5" name="Texte du titre"/>
          <p:cNvSpPr txBox="1"/>
          <p:nvPr>
            <p:ph type="title"/>
          </p:nvPr>
        </p:nvSpPr>
        <p:spPr>
          <a:xfrm>
            <a:off x="609600" y="810716"/>
            <a:ext cx="10972800" cy="642940"/>
          </a:xfrm>
          <a:prstGeom prst="rect">
            <a:avLst/>
          </a:prstGeom>
        </p:spPr>
        <p:txBody>
          <a:bodyPr lIns="0" tIns="0" rIns="0" bIns="0" anchor="t"/>
          <a:lstStyle>
            <a:lvl1pPr defTabSz="609584">
              <a:lnSpc>
                <a:spcPct val="100000"/>
              </a:lnSpc>
              <a:defRPr b="1" sz="3400">
                <a:solidFill>
                  <a:srgbClr val="313E5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306" name="Texte niveau 1…"/>
          <p:cNvSpPr txBox="1"/>
          <p:nvPr>
            <p:ph type="body" idx="1"/>
          </p:nvPr>
        </p:nvSpPr>
        <p:spPr>
          <a:xfrm>
            <a:off x="1416062" y="1600200"/>
            <a:ext cx="10166337" cy="4525965"/>
          </a:xfrm>
          <a:prstGeom prst="rect">
            <a:avLst/>
          </a:prstGeom>
        </p:spPr>
        <p:txBody>
          <a:bodyPr lIns="0" tIns="0" rIns="0" bIns="0"/>
          <a:lstStyle>
            <a:lvl1pPr marL="0" indent="0" defTabSz="609584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1219169" indent="-609584" defTabSz="609584">
              <a:lnSpc>
                <a:spcPct val="100000"/>
              </a:lnSpc>
              <a:spcBef>
                <a:spcPts val="400"/>
              </a:spcBef>
              <a:buFontTx/>
              <a:buChar char="◉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600159" indent="-380990" defTabSz="609584">
              <a:lnSpc>
                <a:spcPct val="100000"/>
              </a:lnSpc>
              <a:spcBef>
                <a:spcPts val="400"/>
              </a:spcBef>
              <a:buSzPct val="130000"/>
              <a:buFontTx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2133547" indent="-304792" defTabSz="609584">
              <a:lnSpc>
                <a:spcPct val="100000"/>
              </a:lnSpc>
              <a:spcBef>
                <a:spcPts val="400"/>
              </a:spcBef>
              <a:buFontTx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743131" indent="-304792" defTabSz="609584">
              <a:lnSpc>
                <a:spcPct val="100000"/>
              </a:lnSpc>
              <a:spcBef>
                <a:spcPts val="400"/>
              </a:spcBef>
              <a:buSzPct val="90000"/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07" name="Numéro de diapositive"/>
          <p:cNvSpPr txBox="1"/>
          <p:nvPr>
            <p:ph type="sldNum" sz="quarter" idx="2"/>
          </p:nvPr>
        </p:nvSpPr>
        <p:spPr>
          <a:xfrm>
            <a:off x="11321362" y="257190"/>
            <a:ext cx="245402" cy="226985"/>
          </a:xfrm>
          <a:prstGeom prst="rect">
            <a:avLst/>
          </a:prstGeom>
        </p:spPr>
        <p:txBody>
          <a:bodyPr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rouper"/>
          <p:cNvGrpSpPr/>
          <p:nvPr/>
        </p:nvGrpSpPr>
        <p:grpSpPr>
          <a:xfrm>
            <a:off x="218973" y="742419"/>
            <a:ext cx="1343089" cy="5916441"/>
            <a:chOff x="0" y="0"/>
            <a:chExt cx="1343087" cy="5916440"/>
          </a:xfrm>
        </p:grpSpPr>
        <p:sp>
          <p:nvSpPr>
            <p:cNvPr id="314" name="Figure"/>
            <p:cNvSpPr/>
            <p:nvPr/>
          </p:nvSpPr>
          <p:spPr>
            <a:xfrm rot="5400000">
              <a:off x="-1920813" y="1920811"/>
              <a:ext cx="5182435" cy="134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" y="0"/>
                  </a:moveTo>
                  <a:lnTo>
                    <a:pt x="270" y="0"/>
                  </a:lnTo>
                  <a:lnTo>
                    <a:pt x="199" y="110"/>
                  </a:lnTo>
                  <a:lnTo>
                    <a:pt x="24" y="1394"/>
                  </a:lnTo>
                  <a:lnTo>
                    <a:pt x="0" y="2530"/>
                  </a:lnTo>
                  <a:lnTo>
                    <a:pt x="14" y="2897"/>
                  </a:lnTo>
                  <a:lnTo>
                    <a:pt x="166" y="4144"/>
                  </a:lnTo>
                  <a:lnTo>
                    <a:pt x="365" y="4987"/>
                  </a:lnTo>
                  <a:lnTo>
                    <a:pt x="446" y="5281"/>
                  </a:lnTo>
                  <a:lnTo>
                    <a:pt x="607" y="5794"/>
                  </a:lnTo>
                  <a:lnTo>
                    <a:pt x="692" y="6088"/>
                  </a:lnTo>
                  <a:lnTo>
                    <a:pt x="745" y="6234"/>
                  </a:lnTo>
                  <a:lnTo>
                    <a:pt x="858" y="6601"/>
                  </a:lnTo>
                  <a:lnTo>
                    <a:pt x="920" y="6784"/>
                  </a:lnTo>
                  <a:lnTo>
                    <a:pt x="987" y="6968"/>
                  </a:lnTo>
                  <a:lnTo>
                    <a:pt x="1053" y="7188"/>
                  </a:lnTo>
                  <a:lnTo>
                    <a:pt x="1124" y="7371"/>
                  </a:lnTo>
                  <a:lnTo>
                    <a:pt x="1195" y="7591"/>
                  </a:lnTo>
                  <a:lnTo>
                    <a:pt x="1271" y="7811"/>
                  </a:lnTo>
                  <a:lnTo>
                    <a:pt x="1523" y="8471"/>
                  </a:lnTo>
                  <a:lnTo>
                    <a:pt x="1703" y="8911"/>
                  </a:lnTo>
                  <a:lnTo>
                    <a:pt x="1798" y="9168"/>
                  </a:lnTo>
                  <a:lnTo>
                    <a:pt x="1897" y="9425"/>
                  </a:lnTo>
                  <a:lnTo>
                    <a:pt x="2002" y="9645"/>
                  </a:lnTo>
                  <a:lnTo>
                    <a:pt x="2272" y="10305"/>
                  </a:lnTo>
                  <a:lnTo>
                    <a:pt x="2926" y="11772"/>
                  </a:lnTo>
                  <a:lnTo>
                    <a:pt x="3092" y="12102"/>
                  </a:lnTo>
                  <a:lnTo>
                    <a:pt x="3254" y="12469"/>
                  </a:lnTo>
                  <a:lnTo>
                    <a:pt x="4074" y="14119"/>
                  </a:lnTo>
                  <a:lnTo>
                    <a:pt x="5061" y="15879"/>
                  </a:lnTo>
                  <a:lnTo>
                    <a:pt x="6043" y="17419"/>
                  </a:lnTo>
                  <a:lnTo>
                    <a:pt x="6868" y="18520"/>
                  </a:lnTo>
                  <a:lnTo>
                    <a:pt x="7703" y="19436"/>
                  </a:lnTo>
                  <a:lnTo>
                    <a:pt x="7869" y="19583"/>
                  </a:lnTo>
                  <a:lnTo>
                    <a:pt x="8040" y="19766"/>
                  </a:lnTo>
                  <a:lnTo>
                    <a:pt x="8542" y="20206"/>
                  </a:lnTo>
                  <a:lnTo>
                    <a:pt x="8713" y="20316"/>
                  </a:lnTo>
                  <a:lnTo>
                    <a:pt x="8879" y="20463"/>
                  </a:lnTo>
                  <a:lnTo>
                    <a:pt x="9572" y="20903"/>
                  </a:lnTo>
                  <a:lnTo>
                    <a:pt x="9747" y="20977"/>
                  </a:lnTo>
                  <a:lnTo>
                    <a:pt x="9923" y="21087"/>
                  </a:lnTo>
                  <a:lnTo>
                    <a:pt x="10463" y="21307"/>
                  </a:lnTo>
                  <a:lnTo>
                    <a:pt x="10643" y="21343"/>
                  </a:lnTo>
                  <a:lnTo>
                    <a:pt x="10828" y="21417"/>
                  </a:lnTo>
                  <a:lnTo>
                    <a:pt x="11763" y="21600"/>
                  </a:lnTo>
                  <a:lnTo>
                    <a:pt x="12920" y="21600"/>
                  </a:lnTo>
                  <a:lnTo>
                    <a:pt x="13864" y="21417"/>
                  </a:lnTo>
                  <a:lnTo>
                    <a:pt x="14955" y="20977"/>
                  </a:lnTo>
                  <a:lnTo>
                    <a:pt x="15652" y="20537"/>
                  </a:lnTo>
                  <a:lnTo>
                    <a:pt x="15828" y="20390"/>
                  </a:lnTo>
                  <a:lnTo>
                    <a:pt x="15998" y="20280"/>
                  </a:lnTo>
                  <a:lnTo>
                    <a:pt x="16838" y="19546"/>
                  </a:lnTo>
                  <a:lnTo>
                    <a:pt x="17825" y="18446"/>
                  </a:lnTo>
                  <a:lnTo>
                    <a:pt x="18147" y="18006"/>
                  </a:lnTo>
                  <a:lnTo>
                    <a:pt x="18308" y="17823"/>
                  </a:lnTo>
                  <a:lnTo>
                    <a:pt x="18470" y="17566"/>
                  </a:lnTo>
                  <a:lnTo>
                    <a:pt x="18787" y="17126"/>
                  </a:lnTo>
                  <a:lnTo>
                    <a:pt x="18949" y="16869"/>
                  </a:lnTo>
                  <a:lnTo>
                    <a:pt x="19105" y="16649"/>
                  </a:lnTo>
                  <a:lnTo>
                    <a:pt x="19423" y="16136"/>
                  </a:lnTo>
                  <a:lnTo>
                    <a:pt x="19579" y="15842"/>
                  </a:lnTo>
                  <a:lnTo>
                    <a:pt x="19741" y="15586"/>
                  </a:lnTo>
                  <a:lnTo>
                    <a:pt x="20547" y="14119"/>
                  </a:lnTo>
                  <a:lnTo>
                    <a:pt x="21211" y="12799"/>
                  </a:lnTo>
                  <a:lnTo>
                    <a:pt x="21600" y="11955"/>
                  </a:lnTo>
                  <a:lnTo>
                    <a:pt x="11872" y="11955"/>
                  </a:lnTo>
                  <a:lnTo>
                    <a:pt x="11644" y="11919"/>
                  </a:lnTo>
                  <a:lnTo>
                    <a:pt x="11412" y="11919"/>
                  </a:lnTo>
                  <a:lnTo>
                    <a:pt x="11184" y="11845"/>
                  </a:lnTo>
                  <a:lnTo>
                    <a:pt x="10734" y="11772"/>
                  </a:lnTo>
                  <a:lnTo>
                    <a:pt x="10060" y="11552"/>
                  </a:lnTo>
                  <a:lnTo>
                    <a:pt x="9842" y="11442"/>
                  </a:lnTo>
                  <a:lnTo>
                    <a:pt x="9624" y="11368"/>
                  </a:lnTo>
                  <a:lnTo>
                    <a:pt x="9187" y="11148"/>
                  </a:lnTo>
                  <a:lnTo>
                    <a:pt x="8969" y="11002"/>
                  </a:lnTo>
                  <a:lnTo>
                    <a:pt x="8756" y="10892"/>
                  </a:lnTo>
                  <a:lnTo>
                    <a:pt x="8329" y="10598"/>
                  </a:lnTo>
                  <a:lnTo>
                    <a:pt x="8120" y="10415"/>
                  </a:lnTo>
                  <a:lnTo>
                    <a:pt x="7907" y="10268"/>
                  </a:lnTo>
                  <a:lnTo>
                    <a:pt x="7499" y="9902"/>
                  </a:lnTo>
                  <a:lnTo>
                    <a:pt x="7295" y="9755"/>
                  </a:lnTo>
                  <a:lnTo>
                    <a:pt x="6526" y="9021"/>
                  </a:lnTo>
                  <a:lnTo>
                    <a:pt x="5991" y="8471"/>
                  </a:lnTo>
                  <a:lnTo>
                    <a:pt x="5483" y="7921"/>
                  </a:lnTo>
                  <a:lnTo>
                    <a:pt x="5317" y="7701"/>
                  </a:lnTo>
                  <a:lnTo>
                    <a:pt x="5004" y="7334"/>
                  </a:lnTo>
                  <a:lnTo>
                    <a:pt x="4852" y="7151"/>
                  </a:lnTo>
                  <a:lnTo>
                    <a:pt x="4705" y="6931"/>
                  </a:lnTo>
                  <a:lnTo>
                    <a:pt x="4558" y="6748"/>
                  </a:lnTo>
                  <a:lnTo>
                    <a:pt x="4416" y="6528"/>
                  </a:lnTo>
                  <a:lnTo>
                    <a:pt x="4278" y="6344"/>
                  </a:lnTo>
                  <a:lnTo>
                    <a:pt x="4136" y="6124"/>
                  </a:lnTo>
                  <a:lnTo>
                    <a:pt x="3998" y="5941"/>
                  </a:lnTo>
                  <a:lnTo>
                    <a:pt x="3723" y="5501"/>
                  </a:lnTo>
                  <a:lnTo>
                    <a:pt x="3586" y="5317"/>
                  </a:lnTo>
                  <a:lnTo>
                    <a:pt x="2756" y="3997"/>
                  </a:lnTo>
                  <a:lnTo>
                    <a:pt x="2618" y="3741"/>
                  </a:lnTo>
                  <a:lnTo>
                    <a:pt x="2338" y="3301"/>
                  </a:lnTo>
                  <a:lnTo>
                    <a:pt x="2058" y="2787"/>
                  </a:lnTo>
                  <a:lnTo>
                    <a:pt x="1916" y="2567"/>
                  </a:lnTo>
                  <a:lnTo>
                    <a:pt x="1489" y="1797"/>
                  </a:lnTo>
                  <a:lnTo>
                    <a:pt x="1352" y="1577"/>
                  </a:lnTo>
                  <a:lnTo>
                    <a:pt x="1228" y="1357"/>
                  </a:lnTo>
                  <a:lnTo>
                    <a:pt x="1110" y="1137"/>
                  </a:lnTo>
                  <a:lnTo>
                    <a:pt x="996" y="953"/>
                  </a:lnTo>
                  <a:lnTo>
                    <a:pt x="896" y="770"/>
                  </a:lnTo>
                  <a:lnTo>
                    <a:pt x="802" y="623"/>
                  </a:lnTo>
                  <a:lnTo>
                    <a:pt x="711" y="477"/>
                  </a:lnTo>
                  <a:lnTo>
                    <a:pt x="631" y="367"/>
                  </a:lnTo>
                  <a:lnTo>
                    <a:pt x="560" y="257"/>
                  </a:lnTo>
                  <a:lnTo>
                    <a:pt x="493" y="183"/>
                  </a:lnTo>
                  <a:lnTo>
                    <a:pt x="436" y="110"/>
                  </a:lnTo>
                  <a:lnTo>
                    <a:pt x="384" y="37"/>
                  </a:lnTo>
                  <a:lnTo>
                    <a:pt x="337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5" name="Figure"/>
            <p:cNvSpPr/>
            <p:nvPr/>
          </p:nvSpPr>
          <p:spPr>
            <a:xfrm rot="5400000">
              <a:off x="-452172" y="4121181"/>
              <a:ext cx="2846129" cy="74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44" y="0"/>
                  </a:moveTo>
                  <a:lnTo>
                    <a:pt x="20892" y="66"/>
                  </a:lnTo>
                  <a:lnTo>
                    <a:pt x="20823" y="132"/>
                  </a:lnTo>
                  <a:lnTo>
                    <a:pt x="20736" y="264"/>
                  </a:lnTo>
                  <a:lnTo>
                    <a:pt x="20633" y="396"/>
                  </a:lnTo>
                  <a:lnTo>
                    <a:pt x="20512" y="594"/>
                  </a:lnTo>
                  <a:lnTo>
                    <a:pt x="20365" y="859"/>
                  </a:lnTo>
                  <a:lnTo>
                    <a:pt x="20210" y="1123"/>
                  </a:lnTo>
                  <a:lnTo>
                    <a:pt x="20037" y="1387"/>
                  </a:lnTo>
                  <a:lnTo>
                    <a:pt x="19838" y="1717"/>
                  </a:lnTo>
                  <a:lnTo>
                    <a:pt x="19631" y="2114"/>
                  </a:lnTo>
                  <a:lnTo>
                    <a:pt x="19398" y="2510"/>
                  </a:lnTo>
                  <a:lnTo>
                    <a:pt x="19147" y="2906"/>
                  </a:lnTo>
                  <a:lnTo>
                    <a:pt x="18888" y="3369"/>
                  </a:lnTo>
                  <a:lnTo>
                    <a:pt x="18603" y="3897"/>
                  </a:lnTo>
                  <a:lnTo>
                    <a:pt x="18154" y="4690"/>
                  </a:lnTo>
                  <a:lnTo>
                    <a:pt x="17929" y="5020"/>
                  </a:lnTo>
                  <a:lnTo>
                    <a:pt x="17239" y="6209"/>
                  </a:lnTo>
                  <a:lnTo>
                    <a:pt x="16997" y="6539"/>
                  </a:lnTo>
                  <a:lnTo>
                    <a:pt x="16522" y="7332"/>
                  </a:lnTo>
                  <a:lnTo>
                    <a:pt x="16271" y="7662"/>
                  </a:lnTo>
                  <a:lnTo>
                    <a:pt x="15770" y="8455"/>
                  </a:lnTo>
                  <a:lnTo>
                    <a:pt x="15520" y="8785"/>
                  </a:lnTo>
                  <a:lnTo>
                    <a:pt x="15002" y="9578"/>
                  </a:lnTo>
                  <a:lnTo>
                    <a:pt x="14734" y="9908"/>
                  </a:lnTo>
                  <a:lnTo>
                    <a:pt x="14475" y="10305"/>
                  </a:lnTo>
                  <a:lnTo>
                    <a:pt x="13378" y="11890"/>
                  </a:lnTo>
                  <a:lnTo>
                    <a:pt x="13093" y="12220"/>
                  </a:lnTo>
                  <a:lnTo>
                    <a:pt x="12212" y="13409"/>
                  </a:lnTo>
                  <a:lnTo>
                    <a:pt x="11910" y="13739"/>
                  </a:lnTo>
                  <a:lnTo>
                    <a:pt x="11288" y="14532"/>
                  </a:lnTo>
                  <a:lnTo>
                    <a:pt x="10968" y="14862"/>
                  </a:lnTo>
                  <a:lnTo>
                    <a:pt x="10649" y="15259"/>
                  </a:lnTo>
                  <a:lnTo>
                    <a:pt x="10321" y="15589"/>
                  </a:lnTo>
                  <a:lnTo>
                    <a:pt x="9984" y="15985"/>
                  </a:lnTo>
                  <a:lnTo>
                    <a:pt x="9302" y="16646"/>
                  </a:lnTo>
                  <a:lnTo>
                    <a:pt x="7505" y="18297"/>
                  </a:lnTo>
                  <a:lnTo>
                    <a:pt x="7134" y="18561"/>
                  </a:lnTo>
                  <a:lnTo>
                    <a:pt x="6754" y="18892"/>
                  </a:lnTo>
                  <a:lnTo>
                    <a:pt x="5225" y="19949"/>
                  </a:lnTo>
                  <a:lnTo>
                    <a:pt x="3662" y="20741"/>
                  </a:lnTo>
                  <a:lnTo>
                    <a:pt x="2055" y="21270"/>
                  </a:lnTo>
                  <a:lnTo>
                    <a:pt x="1650" y="21336"/>
                  </a:lnTo>
                  <a:lnTo>
                    <a:pt x="1244" y="21468"/>
                  </a:lnTo>
                  <a:lnTo>
                    <a:pt x="829" y="21534"/>
                  </a:lnTo>
                  <a:lnTo>
                    <a:pt x="415" y="21534"/>
                  </a:lnTo>
                  <a:lnTo>
                    <a:pt x="0" y="21600"/>
                  </a:lnTo>
                  <a:lnTo>
                    <a:pt x="16029" y="21600"/>
                  </a:lnTo>
                  <a:lnTo>
                    <a:pt x="16565" y="20477"/>
                  </a:lnTo>
                  <a:lnTo>
                    <a:pt x="16884" y="19750"/>
                  </a:lnTo>
                  <a:lnTo>
                    <a:pt x="17204" y="19090"/>
                  </a:lnTo>
                  <a:lnTo>
                    <a:pt x="17532" y="18363"/>
                  </a:lnTo>
                  <a:lnTo>
                    <a:pt x="17860" y="17571"/>
                  </a:lnTo>
                  <a:lnTo>
                    <a:pt x="18042" y="17108"/>
                  </a:lnTo>
                  <a:lnTo>
                    <a:pt x="18223" y="16712"/>
                  </a:lnTo>
                  <a:lnTo>
                    <a:pt x="18396" y="16250"/>
                  </a:lnTo>
                  <a:lnTo>
                    <a:pt x="18569" y="15853"/>
                  </a:lnTo>
                  <a:lnTo>
                    <a:pt x="18733" y="15457"/>
                  </a:lnTo>
                  <a:lnTo>
                    <a:pt x="18888" y="14994"/>
                  </a:lnTo>
                  <a:lnTo>
                    <a:pt x="19044" y="14598"/>
                  </a:lnTo>
                  <a:lnTo>
                    <a:pt x="19190" y="14268"/>
                  </a:lnTo>
                  <a:lnTo>
                    <a:pt x="19467" y="13475"/>
                  </a:lnTo>
                  <a:lnTo>
                    <a:pt x="19596" y="13145"/>
                  </a:lnTo>
                  <a:lnTo>
                    <a:pt x="19726" y="12749"/>
                  </a:lnTo>
                  <a:lnTo>
                    <a:pt x="20166" y="11428"/>
                  </a:lnTo>
                  <a:lnTo>
                    <a:pt x="20270" y="11097"/>
                  </a:lnTo>
                  <a:lnTo>
                    <a:pt x="20486" y="10371"/>
                  </a:lnTo>
                  <a:lnTo>
                    <a:pt x="20624" y="9908"/>
                  </a:lnTo>
                  <a:lnTo>
                    <a:pt x="20754" y="9512"/>
                  </a:lnTo>
                  <a:lnTo>
                    <a:pt x="20883" y="9050"/>
                  </a:lnTo>
                  <a:lnTo>
                    <a:pt x="21237" y="7530"/>
                  </a:lnTo>
                  <a:lnTo>
                    <a:pt x="21496" y="5813"/>
                  </a:lnTo>
                  <a:lnTo>
                    <a:pt x="21600" y="3633"/>
                  </a:lnTo>
                  <a:lnTo>
                    <a:pt x="21574" y="2642"/>
                  </a:lnTo>
                  <a:lnTo>
                    <a:pt x="21367" y="661"/>
                  </a:lnTo>
                  <a:lnTo>
                    <a:pt x="21108" y="66"/>
                  </a:lnTo>
                  <a:lnTo>
                    <a:pt x="20944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317" name="Cercle"/>
          <p:cNvSpPr/>
          <p:nvPr/>
        </p:nvSpPr>
        <p:spPr>
          <a:xfrm>
            <a:off x="11306647" y="237756"/>
            <a:ext cx="286435" cy="288003"/>
          </a:xfrm>
          <a:prstGeom prst="ellipse">
            <a:avLst/>
          </a:prstGeom>
          <a:solidFill>
            <a:srgbClr val="313E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318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1" y="144464"/>
            <a:ext cx="1351621" cy="464483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Ligne"/>
          <p:cNvSpPr/>
          <p:nvPr/>
        </p:nvSpPr>
        <p:spPr>
          <a:xfrm flipV="1">
            <a:off x="11444060" y="-1"/>
            <a:ext cx="2" cy="26035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0" name="Ligne"/>
          <p:cNvSpPr/>
          <p:nvPr/>
        </p:nvSpPr>
        <p:spPr>
          <a:xfrm flipH="1" flipV="1">
            <a:off x="2" y="950406"/>
            <a:ext cx="780575" cy="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1" name="Rectangle"/>
          <p:cNvSpPr/>
          <p:nvPr/>
        </p:nvSpPr>
        <p:spPr>
          <a:xfrm>
            <a:off x="-1" y="727868"/>
            <a:ext cx="914401" cy="353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22" name="Ligne"/>
          <p:cNvSpPr/>
          <p:nvPr/>
        </p:nvSpPr>
        <p:spPr>
          <a:xfrm flipV="1">
            <a:off x="11188700" y="449537"/>
            <a:ext cx="2" cy="455615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3" name="Texte du titre"/>
          <p:cNvSpPr txBox="1"/>
          <p:nvPr>
            <p:ph type="title"/>
          </p:nvPr>
        </p:nvSpPr>
        <p:spPr>
          <a:xfrm>
            <a:off x="8863221" y="782639"/>
            <a:ext cx="2437124" cy="5851527"/>
          </a:xfrm>
          <a:prstGeom prst="rect">
            <a:avLst/>
          </a:prstGeom>
        </p:spPr>
        <p:txBody>
          <a:bodyPr lIns="0" tIns="0" rIns="0" bIns="0" anchor="t"/>
          <a:lstStyle>
            <a:lvl1pPr defTabSz="609584">
              <a:lnSpc>
                <a:spcPct val="100000"/>
              </a:lnSpc>
              <a:defRPr b="1" sz="3400">
                <a:solidFill>
                  <a:srgbClr val="313E5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324" name="Texte niveau 1…"/>
          <p:cNvSpPr txBox="1"/>
          <p:nvPr>
            <p:ph type="body" idx="1"/>
          </p:nvPr>
        </p:nvSpPr>
        <p:spPr>
          <a:xfrm>
            <a:off x="609600" y="782639"/>
            <a:ext cx="8026400" cy="5851527"/>
          </a:xfrm>
          <a:prstGeom prst="rect">
            <a:avLst/>
          </a:prstGeom>
        </p:spPr>
        <p:txBody>
          <a:bodyPr lIns="0" tIns="0" rIns="0" bIns="0"/>
          <a:lstStyle>
            <a:lvl1pPr marL="0" indent="0" defTabSz="609584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1219169" indent="-609584" defTabSz="609584">
              <a:lnSpc>
                <a:spcPct val="100000"/>
              </a:lnSpc>
              <a:spcBef>
                <a:spcPts val="400"/>
              </a:spcBef>
              <a:buFontTx/>
              <a:buChar char="◉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600159" indent="-380990" defTabSz="609584">
              <a:lnSpc>
                <a:spcPct val="100000"/>
              </a:lnSpc>
              <a:spcBef>
                <a:spcPts val="400"/>
              </a:spcBef>
              <a:buSzPct val="130000"/>
              <a:buFontTx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2133547" indent="-304792" defTabSz="609584">
              <a:lnSpc>
                <a:spcPct val="100000"/>
              </a:lnSpc>
              <a:spcBef>
                <a:spcPts val="400"/>
              </a:spcBef>
              <a:buFontTx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743131" indent="-304792" defTabSz="609584">
              <a:lnSpc>
                <a:spcPct val="100000"/>
              </a:lnSpc>
              <a:spcBef>
                <a:spcPts val="400"/>
              </a:spcBef>
              <a:buSzPct val="90000"/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25" name="Numéro de diapositive"/>
          <p:cNvSpPr txBox="1"/>
          <p:nvPr>
            <p:ph type="sldNum" sz="quarter" idx="2"/>
          </p:nvPr>
        </p:nvSpPr>
        <p:spPr>
          <a:xfrm>
            <a:off x="11321362" y="257190"/>
            <a:ext cx="245402" cy="226985"/>
          </a:xfrm>
          <a:prstGeom prst="rect">
            <a:avLst/>
          </a:prstGeom>
        </p:spPr>
        <p:txBody>
          <a:bodyPr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rouper"/>
          <p:cNvGrpSpPr/>
          <p:nvPr/>
        </p:nvGrpSpPr>
        <p:grpSpPr>
          <a:xfrm>
            <a:off x="218970" y="742416"/>
            <a:ext cx="1343095" cy="5916446"/>
            <a:chOff x="0" y="0"/>
            <a:chExt cx="1343093" cy="5916444"/>
          </a:xfrm>
        </p:grpSpPr>
        <p:sp>
          <p:nvSpPr>
            <p:cNvPr id="332" name="Figure"/>
            <p:cNvSpPr/>
            <p:nvPr/>
          </p:nvSpPr>
          <p:spPr>
            <a:xfrm rot="5400000">
              <a:off x="-1920812" y="1920810"/>
              <a:ext cx="5182439" cy="1340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" y="0"/>
                  </a:moveTo>
                  <a:lnTo>
                    <a:pt x="270" y="0"/>
                  </a:lnTo>
                  <a:lnTo>
                    <a:pt x="199" y="110"/>
                  </a:lnTo>
                  <a:lnTo>
                    <a:pt x="24" y="1394"/>
                  </a:lnTo>
                  <a:lnTo>
                    <a:pt x="0" y="2530"/>
                  </a:lnTo>
                  <a:lnTo>
                    <a:pt x="14" y="2897"/>
                  </a:lnTo>
                  <a:lnTo>
                    <a:pt x="166" y="4144"/>
                  </a:lnTo>
                  <a:lnTo>
                    <a:pt x="365" y="4987"/>
                  </a:lnTo>
                  <a:lnTo>
                    <a:pt x="446" y="5281"/>
                  </a:lnTo>
                  <a:lnTo>
                    <a:pt x="607" y="5794"/>
                  </a:lnTo>
                  <a:lnTo>
                    <a:pt x="692" y="6088"/>
                  </a:lnTo>
                  <a:lnTo>
                    <a:pt x="745" y="6234"/>
                  </a:lnTo>
                  <a:lnTo>
                    <a:pt x="858" y="6601"/>
                  </a:lnTo>
                  <a:lnTo>
                    <a:pt x="920" y="6784"/>
                  </a:lnTo>
                  <a:lnTo>
                    <a:pt x="987" y="6968"/>
                  </a:lnTo>
                  <a:lnTo>
                    <a:pt x="1053" y="7188"/>
                  </a:lnTo>
                  <a:lnTo>
                    <a:pt x="1124" y="7371"/>
                  </a:lnTo>
                  <a:lnTo>
                    <a:pt x="1195" y="7591"/>
                  </a:lnTo>
                  <a:lnTo>
                    <a:pt x="1271" y="7811"/>
                  </a:lnTo>
                  <a:lnTo>
                    <a:pt x="1523" y="8471"/>
                  </a:lnTo>
                  <a:lnTo>
                    <a:pt x="1703" y="8911"/>
                  </a:lnTo>
                  <a:lnTo>
                    <a:pt x="1798" y="9168"/>
                  </a:lnTo>
                  <a:lnTo>
                    <a:pt x="1897" y="9425"/>
                  </a:lnTo>
                  <a:lnTo>
                    <a:pt x="2002" y="9645"/>
                  </a:lnTo>
                  <a:lnTo>
                    <a:pt x="2272" y="10305"/>
                  </a:lnTo>
                  <a:lnTo>
                    <a:pt x="2926" y="11772"/>
                  </a:lnTo>
                  <a:lnTo>
                    <a:pt x="3092" y="12102"/>
                  </a:lnTo>
                  <a:lnTo>
                    <a:pt x="3254" y="12469"/>
                  </a:lnTo>
                  <a:lnTo>
                    <a:pt x="4074" y="14119"/>
                  </a:lnTo>
                  <a:lnTo>
                    <a:pt x="5061" y="15879"/>
                  </a:lnTo>
                  <a:lnTo>
                    <a:pt x="6043" y="17419"/>
                  </a:lnTo>
                  <a:lnTo>
                    <a:pt x="6868" y="18520"/>
                  </a:lnTo>
                  <a:lnTo>
                    <a:pt x="7703" y="19436"/>
                  </a:lnTo>
                  <a:lnTo>
                    <a:pt x="7869" y="19583"/>
                  </a:lnTo>
                  <a:lnTo>
                    <a:pt x="8040" y="19766"/>
                  </a:lnTo>
                  <a:lnTo>
                    <a:pt x="8542" y="20206"/>
                  </a:lnTo>
                  <a:lnTo>
                    <a:pt x="8713" y="20316"/>
                  </a:lnTo>
                  <a:lnTo>
                    <a:pt x="8879" y="20463"/>
                  </a:lnTo>
                  <a:lnTo>
                    <a:pt x="9572" y="20903"/>
                  </a:lnTo>
                  <a:lnTo>
                    <a:pt x="9747" y="20977"/>
                  </a:lnTo>
                  <a:lnTo>
                    <a:pt x="9923" y="21087"/>
                  </a:lnTo>
                  <a:lnTo>
                    <a:pt x="10463" y="21307"/>
                  </a:lnTo>
                  <a:lnTo>
                    <a:pt x="10643" y="21343"/>
                  </a:lnTo>
                  <a:lnTo>
                    <a:pt x="10828" y="21417"/>
                  </a:lnTo>
                  <a:lnTo>
                    <a:pt x="11763" y="21600"/>
                  </a:lnTo>
                  <a:lnTo>
                    <a:pt x="12920" y="21600"/>
                  </a:lnTo>
                  <a:lnTo>
                    <a:pt x="13864" y="21417"/>
                  </a:lnTo>
                  <a:lnTo>
                    <a:pt x="14955" y="20977"/>
                  </a:lnTo>
                  <a:lnTo>
                    <a:pt x="15652" y="20537"/>
                  </a:lnTo>
                  <a:lnTo>
                    <a:pt x="15828" y="20390"/>
                  </a:lnTo>
                  <a:lnTo>
                    <a:pt x="15998" y="20280"/>
                  </a:lnTo>
                  <a:lnTo>
                    <a:pt x="16838" y="19546"/>
                  </a:lnTo>
                  <a:lnTo>
                    <a:pt x="17825" y="18446"/>
                  </a:lnTo>
                  <a:lnTo>
                    <a:pt x="18147" y="18006"/>
                  </a:lnTo>
                  <a:lnTo>
                    <a:pt x="18308" y="17823"/>
                  </a:lnTo>
                  <a:lnTo>
                    <a:pt x="18470" y="17566"/>
                  </a:lnTo>
                  <a:lnTo>
                    <a:pt x="18787" y="17126"/>
                  </a:lnTo>
                  <a:lnTo>
                    <a:pt x="18949" y="16869"/>
                  </a:lnTo>
                  <a:lnTo>
                    <a:pt x="19105" y="16649"/>
                  </a:lnTo>
                  <a:lnTo>
                    <a:pt x="19423" y="16136"/>
                  </a:lnTo>
                  <a:lnTo>
                    <a:pt x="19579" y="15842"/>
                  </a:lnTo>
                  <a:lnTo>
                    <a:pt x="19741" y="15586"/>
                  </a:lnTo>
                  <a:lnTo>
                    <a:pt x="20547" y="14119"/>
                  </a:lnTo>
                  <a:lnTo>
                    <a:pt x="21211" y="12799"/>
                  </a:lnTo>
                  <a:lnTo>
                    <a:pt x="21600" y="11955"/>
                  </a:lnTo>
                  <a:lnTo>
                    <a:pt x="11872" y="11955"/>
                  </a:lnTo>
                  <a:lnTo>
                    <a:pt x="11644" y="11919"/>
                  </a:lnTo>
                  <a:lnTo>
                    <a:pt x="11412" y="11919"/>
                  </a:lnTo>
                  <a:lnTo>
                    <a:pt x="11184" y="11845"/>
                  </a:lnTo>
                  <a:lnTo>
                    <a:pt x="10734" y="11772"/>
                  </a:lnTo>
                  <a:lnTo>
                    <a:pt x="10060" y="11552"/>
                  </a:lnTo>
                  <a:lnTo>
                    <a:pt x="9842" y="11442"/>
                  </a:lnTo>
                  <a:lnTo>
                    <a:pt x="9624" y="11368"/>
                  </a:lnTo>
                  <a:lnTo>
                    <a:pt x="9187" y="11148"/>
                  </a:lnTo>
                  <a:lnTo>
                    <a:pt x="8969" y="11002"/>
                  </a:lnTo>
                  <a:lnTo>
                    <a:pt x="8756" y="10892"/>
                  </a:lnTo>
                  <a:lnTo>
                    <a:pt x="8329" y="10598"/>
                  </a:lnTo>
                  <a:lnTo>
                    <a:pt x="8120" y="10415"/>
                  </a:lnTo>
                  <a:lnTo>
                    <a:pt x="7907" y="10268"/>
                  </a:lnTo>
                  <a:lnTo>
                    <a:pt x="7499" y="9902"/>
                  </a:lnTo>
                  <a:lnTo>
                    <a:pt x="7295" y="9755"/>
                  </a:lnTo>
                  <a:lnTo>
                    <a:pt x="6526" y="9021"/>
                  </a:lnTo>
                  <a:lnTo>
                    <a:pt x="5991" y="8471"/>
                  </a:lnTo>
                  <a:lnTo>
                    <a:pt x="5483" y="7921"/>
                  </a:lnTo>
                  <a:lnTo>
                    <a:pt x="5317" y="7701"/>
                  </a:lnTo>
                  <a:lnTo>
                    <a:pt x="5004" y="7334"/>
                  </a:lnTo>
                  <a:lnTo>
                    <a:pt x="4852" y="7151"/>
                  </a:lnTo>
                  <a:lnTo>
                    <a:pt x="4705" y="6931"/>
                  </a:lnTo>
                  <a:lnTo>
                    <a:pt x="4558" y="6748"/>
                  </a:lnTo>
                  <a:lnTo>
                    <a:pt x="4416" y="6528"/>
                  </a:lnTo>
                  <a:lnTo>
                    <a:pt x="4278" y="6344"/>
                  </a:lnTo>
                  <a:lnTo>
                    <a:pt x="4136" y="6124"/>
                  </a:lnTo>
                  <a:lnTo>
                    <a:pt x="3998" y="5941"/>
                  </a:lnTo>
                  <a:lnTo>
                    <a:pt x="3723" y="5501"/>
                  </a:lnTo>
                  <a:lnTo>
                    <a:pt x="3586" y="5317"/>
                  </a:lnTo>
                  <a:lnTo>
                    <a:pt x="2756" y="3997"/>
                  </a:lnTo>
                  <a:lnTo>
                    <a:pt x="2618" y="3741"/>
                  </a:lnTo>
                  <a:lnTo>
                    <a:pt x="2338" y="3301"/>
                  </a:lnTo>
                  <a:lnTo>
                    <a:pt x="2058" y="2787"/>
                  </a:lnTo>
                  <a:lnTo>
                    <a:pt x="1916" y="2567"/>
                  </a:lnTo>
                  <a:lnTo>
                    <a:pt x="1489" y="1797"/>
                  </a:lnTo>
                  <a:lnTo>
                    <a:pt x="1352" y="1577"/>
                  </a:lnTo>
                  <a:lnTo>
                    <a:pt x="1228" y="1357"/>
                  </a:lnTo>
                  <a:lnTo>
                    <a:pt x="1110" y="1137"/>
                  </a:lnTo>
                  <a:lnTo>
                    <a:pt x="996" y="953"/>
                  </a:lnTo>
                  <a:lnTo>
                    <a:pt x="896" y="770"/>
                  </a:lnTo>
                  <a:lnTo>
                    <a:pt x="802" y="623"/>
                  </a:lnTo>
                  <a:lnTo>
                    <a:pt x="711" y="477"/>
                  </a:lnTo>
                  <a:lnTo>
                    <a:pt x="631" y="367"/>
                  </a:lnTo>
                  <a:lnTo>
                    <a:pt x="560" y="257"/>
                  </a:lnTo>
                  <a:lnTo>
                    <a:pt x="493" y="183"/>
                  </a:lnTo>
                  <a:lnTo>
                    <a:pt x="436" y="110"/>
                  </a:lnTo>
                  <a:lnTo>
                    <a:pt x="384" y="37"/>
                  </a:lnTo>
                  <a:lnTo>
                    <a:pt x="337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3" name="Figure"/>
            <p:cNvSpPr/>
            <p:nvPr/>
          </p:nvSpPr>
          <p:spPr>
            <a:xfrm rot="5400000">
              <a:off x="-452170" y="4121182"/>
              <a:ext cx="2846132" cy="74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44" y="0"/>
                  </a:moveTo>
                  <a:lnTo>
                    <a:pt x="20892" y="66"/>
                  </a:lnTo>
                  <a:lnTo>
                    <a:pt x="20823" y="132"/>
                  </a:lnTo>
                  <a:lnTo>
                    <a:pt x="20736" y="264"/>
                  </a:lnTo>
                  <a:lnTo>
                    <a:pt x="20633" y="396"/>
                  </a:lnTo>
                  <a:lnTo>
                    <a:pt x="20512" y="594"/>
                  </a:lnTo>
                  <a:lnTo>
                    <a:pt x="20365" y="859"/>
                  </a:lnTo>
                  <a:lnTo>
                    <a:pt x="20210" y="1123"/>
                  </a:lnTo>
                  <a:lnTo>
                    <a:pt x="20037" y="1387"/>
                  </a:lnTo>
                  <a:lnTo>
                    <a:pt x="19838" y="1717"/>
                  </a:lnTo>
                  <a:lnTo>
                    <a:pt x="19631" y="2114"/>
                  </a:lnTo>
                  <a:lnTo>
                    <a:pt x="19398" y="2510"/>
                  </a:lnTo>
                  <a:lnTo>
                    <a:pt x="19147" y="2906"/>
                  </a:lnTo>
                  <a:lnTo>
                    <a:pt x="18888" y="3369"/>
                  </a:lnTo>
                  <a:lnTo>
                    <a:pt x="18603" y="3897"/>
                  </a:lnTo>
                  <a:lnTo>
                    <a:pt x="18154" y="4690"/>
                  </a:lnTo>
                  <a:lnTo>
                    <a:pt x="17929" y="5020"/>
                  </a:lnTo>
                  <a:lnTo>
                    <a:pt x="17239" y="6209"/>
                  </a:lnTo>
                  <a:lnTo>
                    <a:pt x="16997" y="6539"/>
                  </a:lnTo>
                  <a:lnTo>
                    <a:pt x="16522" y="7332"/>
                  </a:lnTo>
                  <a:lnTo>
                    <a:pt x="16271" y="7662"/>
                  </a:lnTo>
                  <a:lnTo>
                    <a:pt x="15770" y="8455"/>
                  </a:lnTo>
                  <a:lnTo>
                    <a:pt x="15520" y="8785"/>
                  </a:lnTo>
                  <a:lnTo>
                    <a:pt x="15002" y="9578"/>
                  </a:lnTo>
                  <a:lnTo>
                    <a:pt x="14734" y="9908"/>
                  </a:lnTo>
                  <a:lnTo>
                    <a:pt x="14475" y="10305"/>
                  </a:lnTo>
                  <a:lnTo>
                    <a:pt x="13378" y="11890"/>
                  </a:lnTo>
                  <a:lnTo>
                    <a:pt x="13093" y="12220"/>
                  </a:lnTo>
                  <a:lnTo>
                    <a:pt x="12212" y="13409"/>
                  </a:lnTo>
                  <a:lnTo>
                    <a:pt x="11910" y="13739"/>
                  </a:lnTo>
                  <a:lnTo>
                    <a:pt x="11288" y="14532"/>
                  </a:lnTo>
                  <a:lnTo>
                    <a:pt x="10968" y="14862"/>
                  </a:lnTo>
                  <a:lnTo>
                    <a:pt x="10649" y="15259"/>
                  </a:lnTo>
                  <a:lnTo>
                    <a:pt x="10321" y="15589"/>
                  </a:lnTo>
                  <a:lnTo>
                    <a:pt x="9984" y="15985"/>
                  </a:lnTo>
                  <a:lnTo>
                    <a:pt x="9302" y="16646"/>
                  </a:lnTo>
                  <a:lnTo>
                    <a:pt x="7505" y="18297"/>
                  </a:lnTo>
                  <a:lnTo>
                    <a:pt x="7134" y="18561"/>
                  </a:lnTo>
                  <a:lnTo>
                    <a:pt x="6754" y="18892"/>
                  </a:lnTo>
                  <a:lnTo>
                    <a:pt x="5225" y="19949"/>
                  </a:lnTo>
                  <a:lnTo>
                    <a:pt x="3662" y="20741"/>
                  </a:lnTo>
                  <a:lnTo>
                    <a:pt x="2055" y="21270"/>
                  </a:lnTo>
                  <a:lnTo>
                    <a:pt x="1650" y="21336"/>
                  </a:lnTo>
                  <a:lnTo>
                    <a:pt x="1244" y="21468"/>
                  </a:lnTo>
                  <a:lnTo>
                    <a:pt x="829" y="21534"/>
                  </a:lnTo>
                  <a:lnTo>
                    <a:pt x="415" y="21534"/>
                  </a:lnTo>
                  <a:lnTo>
                    <a:pt x="0" y="21600"/>
                  </a:lnTo>
                  <a:lnTo>
                    <a:pt x="16029" y="21600"/>
                  </a:lnTo>
                  <a:lnTo>
                    <a:pt x="16565" y="20477"/>
                  </a:lnTo>
                  <a:lnTo>
                    <a:pt x="16884" y="19750"/>
                  </a:lnTo>
                  <a:lnTo>
                    <a:pt x="17204" y="19090"/>
                  </a:lnTo>
                  <a:lnTo>
                    <a:pt x="17532" y="18363"/>
                  </a:lnTo>
                  <a:lnTo>
                    <a:pt x="17860" y="17571"/>
                  </a:lnTo>
                  <a:lnTo>
                    <a:pt x="18042" y="17108"/>
                  </a:lnTo>
                  <a:lnTo>
                    <a:pt x="18223" y="16712"/>
                  </a:lnTo>
                  <a:lnTo>
                    <a:pt x="18396" y="16250"/>
                  </a:lnTo>
                  <a:lnTo>
                    <a:pt x="18569" y="15853"/>
                  </a:lnTo>
                  <a:lnTo>
                    <a:pt x="18733" y="15457"/>
                  </a:lnTo>
                  <a:lnTo>
                    <a:pt x="18888" y="14994"/>
                  </a:lnTo>
                  <a:lnTo>
                    <a:pt x="19044" y="14598"/>
                  </a:lnTo>
                  <a:lnTo>
                    <a:pt x="19190" y="14268"/>
                  </a:lnTo>
                  <a:lnTo>
                    <a:pt x="19467" y="13475"/>
                  </a:lnTo>
                  <a:lnTo>
                    <a:pt x="19596" y="13145"/>
                  </a:lnTo>
                  <a:lnTo>
                    <a:pt x="19726" y="12749"/>
                  </a:lnTo>
                  <a:lnTo>
                    <a:pt x="20166" y="11428"/>
                  </a:lnTo>
                  <a:lnTo>
                    <a:pt x="20270" y="11097"/>
                  </a:lnTo>
                  <a:lnTo>
                    <a:pt x="20486" y="10371"/>
                  </a:lnTo>
                  <a:lnTo>
                    <a:pt x="20624" y="9908"/>
                  </a:lnTo>
                  <a:lnTo>
                    <a:pt x="20754" y="9512"/>
                  </a:lnTo>
                  <a:lnTo>
                    <a:pt x="20883" y="9050"/>
                  </a:lnTo>
                  <a:lnTo>
                    <a:pt x="21237" y="7530"/>
                  </a:lnTo>
                  <a:lnTo>
                    <a:pt x="21496" y="5813"/>
                  </a:lnTo>
                  <a:lnTo>
                    <a:pt x="21600" y="3633"/>
                  </a:lnTo>
                  <a:lnTo>
                    <a:pt x="21574" y="2642"/>
                  </a:lnTo>
                  <a:lnTo>
                    <a:pt x="21367" y="661"/>
                  </a:lnTo>
                  <a:lnTo>
                    <a:pt x="21108" y="66"/>
                  </a:lnTo>
                  <a:lnTo>
                    <a:pt x="20944" y="0"/>
                  </a:lnTo>
                </a:path>
              </a:pathLst>
            </a:custGeom>
            <a:solidFill>
              <a:srgbClr val="E7E8E8"/>
            </a:solidFill>
            <a:ln w="9525" cap="flat">
              <a:solidFill>
                <a:srgbClr val="E7E8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609584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335" name="Cercle"/>
          <p:cNvSpPr/>
          <p:nvPr/>
        </p:nvSpPr>
        <p:spPr>
          <a:xfrm>
            <a:off x="11306647" y="237756"/>
            <a:ext cx="286439" cy="288007"/>
          </a:xfrm>
          <a:prstGeom prst="ellipse">
            <a:avLst/>
          </a:prstGeom>
          <a:solidFill>
            <a:srgbClr val="313E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336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1" y="144464"/>
            <a:ext cx="1351622" cy="464483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Ligne"/>
          <p:cNvSpPr/>
          <p:nvPr/>
        </p:nvSpPr>
        <p:spPr>
          <a:xfrm flipV="1">
            <a:off x="11444060" y="-2"/>
            <a:ext cx="4" cy="260355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8" name="Ligne"/>
          <p:cNvSpPr/>
          <p:nvPr/>
        </p:nvSpPr>
        <p:spPr>
          <a:xfrm flipH="1" flipV="1">
            <a:off x="1" y="950406"/>
            <a:ext cx="780578" cy="3"/>
          </a:xfrm>
          <a:prstGeom prst="line">
            <a:avLst/>
          </a:prstGeom>
          <a:ln w="12700">
            <a:solidFill>
              <a:srgbClr val="313E56"/>
            </a:solidFill>
            <a:prstDash val="sysDot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9" name="Rectangle"/>
          <p:cNvSpPr/>
          <p:nvPr/>
        </p:nvSpPr>
        <p:spPr>
          <a:xfrm>
            <a:off x="-1" y="727868"/>
            <a:ext cx="914401" cy="3530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09584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40" name="Numéro de diapositive"/>
          <p:cNvSpPr txBox="1"/>
          <p:nvPr>
            <p:ph type="sldNum" sz="quarter" idx="2"/>
          </p:nvPr>
        </p:nvSpPr>
        <p:spPr>
          <a:xfrm>
            <a:off x="11321363" y="-377809"/>
            <a:ext cx="245400" cy="226983"/>
          </a:xfrm>
          <a:prstGeom prst="rect">
            <a:avLst/>
          </a:prstGeom>
        </p:spPr>
        <p:txBody>
          <a:bodyPr lIns="45718" tIns="45718" rIns="45718" bIns="45718"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30" name="Texte niveau 1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9" name="Texte niveau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niveau 1…"/>
          <p:cNvSpPr txBox="1"/>
          <p:nvPr>
            <p:ph type="body" sz="quarter" idx="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8" name="Texte du titre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Texte niveau 1…"/>
          <p:cNvSpPr txBox="1"/>
          <p:nvPr>
            <p:ph type="body" sz="quarter" idx="2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niveau 1…"/>
          <p:cNvSpPr txBox="1"/>
          <p:nvPr>
            <p:ph type="body" sz="quarter" idx="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3" name="Texte du titre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Texte du titre</a:t>
            </a:r>
          </a:p>
        </p:txBody>
      </p:sp>
      <p:sp>
        <p:nvSpPr>
          <p:cNvPr id="74" name="Texte niveau 1…"/>
          <p:cNvSpPr txBox="1"/>
          <p:nvPr>
            <p:ph type="body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</a:p>
        </p:txBody>
      </p:sp>
      <p:sp>
        <p:nvSpPr>
          <p:cNvPr id="7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Image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3" name="Texte du titre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Texte du titre</a:t>
            </a:r>
          </a:p>
        </p:txBody>
      </p:sp>
      <p:sp>
        <p:nvSpPr>
          <p:cNvPr id="84" name="Texte niveau 1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1089820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1.tif"/><Relationship Id="rId5" Type="http://schemas.openxmlformats.org/officeDocument/2006/relationships/image" Target="../media/image2.jpeg"/><Relationship Id="rId6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Relationship Id="rId4" Type="http://schemas.openxmlformats.org/officeDocument/2006/relationships/image" Target="../media/image1.tif"/><Relationship Id="rId5" Type="http://schemas.openxmlformats.org/officeDocument/2006/relationships/image" Target="../media/image2.jpeg"/><Relationship Id="rId6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Relationship Id="rId4" Type="http://schemas.openxmlformats.org/officeDocument/2006/relationships/image" Target="../media/image1.tif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4" Type="http://schemas.openxmlformats.org/officeDocument/2006/relationships/image" Target="../media/image1.tif"/><Relationship Id="rId5" Type="http://schemas.openxmlformats.org/officeDocument/2006/relationships/image" Target="../media/image2.jpeg"/><Relationship Id="rId6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Relationship Id="rId4" Type="http://schemas.openxmlformats.org/officeDocument/2006/relationships/image" Target="../media/image1.tif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Relationship Id="rId4" Type="http://schemas.openxmlformats.org/officeDocument/2006/relationships/image" Target="../media/image1.tif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Relationship Id="rId4" Type="http://schemas.openxmlformats.org/officeDocument/2006/relationships/image" Target="../media/image1.tif"/><Relationship Id="rId5" Type="http://schemas.openxmlformats.org/officeDocument/2006/relationships/image" Target="../media/image2.jpeg"/><Relationship Id="rId6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Relationship Id="rId4" Type="http://schemas.openxmlformats.org/officeDocument/2006/relationships/image" Target="../media/image1.tif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Relationship Id="rId4" Type="http://schemas.openxmlformats.org/officeDocument/2006/relationships/image" Target="../media/image1.tif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Relationship Id="rId4" Type="http://schemas.openxmlformats.org/officeDocument/2006/relationships/image" Target="../media/image1.tif"/><Relationship Id="rId5" Type="http://schemas.openxmlformats.org/officeDocument/2006/relationships/image" Target="../media/image2.jpeg"/><Relationship Id="rId6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Relationship Id="rId4" Type="http://schemas.openxmlformats.org/officeDocument/2006/relationships/image" Target="../media/image1.tif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Numéro de diapositive"/>
          <p:cNvSpPr txBox="1"/>
          <p:nvPr>
            <p:ph type="sldNum" sz="quarter" idx="4294967295"/>
          </p:nvPr>
        </p:nvSpPr>
        <p:spPr>
          <a:xfrm>
            <a:off x="11356679" y="257189"/>
            <a:ext cx="174768" cy="2269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50" name="image3.jpeg" descr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6607" y="4117568"/>
            <a:ext cx="3445725" cy="1929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2.tif" descr="image2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14439" y="40340"/>
            <a:ext cx="1935823" cy="1433946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Dr. Nicoleta Panait"/>
          <p:cNvSpPr txBox="1"/>
          <p:nvPr/>
        </p:nvSpPr>
        <p:spPr>
          <a:xfrm>
            <a:off x="6190760" y="4453522"/>
            <a:ext cx="5902068" cy="85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i="1" sz="2400">
                <a:latin typeface="Calibri"/>
                <a:ea typeface="Calibri"/>
                <a:cs typeface="Calibri"/>
                <a:sym typeface="Calibri"/>
              </a:defRPr>
            </a:pPr>
            <a:r>
              <a:t>Dr. Nicoleta Panait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i="1" sz="2400">
                <a:latin typeface="Calibri"/>
                <a:ea typeface="Calibri"/>
                <a:cs typeface="Calibri"/>
                <a:sym typeface="Calibri"/>
              </a:defRPr>
            </a:pPr>
            <a:r>
              <a:t>CRMR APHM</a:t>
            </a:r>
          </a:p>
        </p:txBody>
      </p:sp>
      <p:pic>
        <p:nvPicPr>
          <p:cNvPr id="353" name="image4.jpeg" descr="image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53626" y="5735096"/>
            <a:ext cx="1627866" cy="993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5.jpeg" descr="image5.jpeg"/>
          <p:cNvPicPr>
            <a:picLocks noChangeAspect="1"/>
          </p:cNvPicPr>
          <p:nvPr/>
        </p:nvPicPr>
        <p:blipFill>
          <a:blip r:embed="rId6">
            <a:alphaModFix amt="5000"/>
            <a:extLst/>
          </a:blip>
          <a:srcRect l="13451" t="23958" r="14218" b="58815"/>
          <a:stretch>
            <a:fillRect/>
          </a:stretch>
        </p:blipFill>
        <p:spPr>
          <a:xfrm>
            <a:off x="198230" y="4978641"/>
            <a:ext cx="12153918" cy="1929764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Journée Nationale HCD 12/06/2023"/>
          <p:cNvSpPr txBox="1"/>
          <p:nvPr/>
        </p:nvSpPr>
        <p:spPr>
          <a:xfrm>
            <a:off x="4134358" y="6358368"/>
            <a:ext cx="3434756" cy="38399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Journée Nationale HCD 12/06/2023</a:t>
            </a:r>
          </a:p>
        </p:txBody>
      </p:sp>
      <p:sp>
        <p:nvSpPr>
          <p:cNvPr id="356" name="Quoi de neuf en Chirurgie"/>
          <p:cNvSpPr txBox="1"/>
          <p:nvPr/>
        </p:nvSpPr>
        <p:spPr>
          <a:xfrm>
            <a:off x="3346905" y="1648125"/>
            <a:ext cx="5009663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457200">
              <a:spcBef>
                <a:spcPts val="1200"/>
              </a:spcBef>
              <a:defRPr sz="3600">
                <a:solidFill>
                  <a:srgbClr val="671158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Quoi de neuf en Chirurgie </a:t>
            </a:r>
          </a:p>
          <a:p>
            <a:pPr>
              <a:defRPr sz="36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Numéro de diapositive"/>
          <p:cNvSpPr txBox="1"/>
          <p:nvPr>
            <p:ph type="sldNum" sz="quarter" idx="4294967295"/>
          </p:nvPr>
        </p:nvSpPr>
        <p:spPr>
          <a:xfrm>
            <a:off x="11321363" y="257189"/>
            <a:ext cx="245400" cy="2269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48" name="image3.jpeg" descr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2236" y="5744266"/>
            <a:ext cx="2078538" cy="1163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image2.tif" descr="image2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14439" y="40340"/>
            <a:ext cx="1935823" cy="14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image4.jpeg" descr="image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53626" y="5735096"/>
            <a:ext cx="1627866" cy="993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image5.jpeg" descr="image5.jpeg"/>
          <p:cNvPicPr>
            <a:picLocks noChangeAspect="1"/>
          </p:cNvPicPr>
          <p:nvPr/>
        </p:nvPicPr>
        <p:blipFill>
          <a:blip r:embed="rId6">
            <a:alphaModFix amt="5000"/>
            <a:extLst/>
          </a:blip>
          <a:srcRect l="13451" t="23958" r="14218" b="58815"/>
          <a:stretch>
            <a:fillRect/>
          </a:stretch>
        </p:blipFill>
        <p:spPr>
          <a:xfrm>
            <a:off x="198230" y="4978641"/>
            <a:ext cx="12153918" cy="1929764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Journée Nationale HCD 12/06/2023"/>
          <p:cNvSpPr txBox="1"/>
          <p:nvPr/>
        </p:nvSpPr>
        <p:spPr>
          <a:xfrm>
            <a:off x="4121484" y="6396991"/>
            <a:ext cx="3434756" cy="38399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Journée Nationale HCD 12/06/2023</a:t>
            </a:r>
          </a:p>
        </p:txBody>
      </p:sp>
      <p:sp>
        <p:nvSpPr>
          <p:cNvPr id="453" name="Titre 1"/>
          <p:cNvSpPr txBox="1"/>
          <p:nvPr/>
        </p:nvSpPr>
        <p:spPr>
          <a:xfrm>
            <a:off x="2276855" y="2834639"/>
            <a:ext cx="763828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Robot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Numéro de diapositive"/>
          <p:cNvSpPr txBox="1"/>
          <p:nvPr>
            <p:ph type="sldNum" sz="quarter" idx="4294967295"/>
          </p:nvPr>
        </p:nvSpPr>
        <p:spPr>
          <a:xfrm>
            <a:off x="11324867" y="257189"/>
            <a:ext cx="238392" cy="2269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58" name="image3.jpeg" descr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2236" y="5744266"/>
            <a:ext cx="2078538" cy="1163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image2.tif" descr="image2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14439" y="40340"/>
            <a:ext cx="1935823" cy="14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image4.jpeg" descr="image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53626" y="5735096"/>
            <a:ext cx="1627866" cy="993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image5.jpeg" descr="image5.jpeg"/>
          <p:cNvPicPr>
            <a:picLocks noChangeAspect="1"/>
          </p:cNvPicPr>
          <p:nvPr/>
        </p:nvPicPr>
        <p:blipFill>
          <a:blip r:embed="rId6">
            <a:alphaModFix amt="5000"/>
            <a:extLst/>
          </a:blip>
          <a:srcRect l="13451" t="23958" r="14218" b="58815"/>
          <a:stretch>
            <a:fillRect/>
          </a:stretch>
        </p:blipFill>
        <p:spPr>
          <a:xfrm>
            <a:off x="198230" y="4978641"/>
            <a:ext cx="12153918" cy="1929764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Journée Nationale HCD 12/06/2023"/>
          <p:cNvSpPr txBox="1"/>
          <p:nvPr/>
        </p:nvSpPr>
        <p:spPr>
          <a:xfrm>
            <a:off x="4121484" y="6396991"/>
            <a:ext cx="3434756" cy="38399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Journée Nationale HCD 12/06/2023</a:t>
            </a:r>
          </a:p>
        </p:txBody>
      </p:sp>
      <p:pic>
        <p:nvPicPr>
          <p:cNvPr id="463" name="Espace réservé du contenu 4" descr="Espace réservé du contenu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9292" y="371740"/>
            <a:ext cx="8950181" cy="3539332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ZoneTexte 2"/>
          <p:cNvSpPr txBox="1"/>
          <p:nvPr/>
        </p:nvSpPr>
        <p:spPr>
          <a:xfrm>
            <a:off x="765899" y="3989785"/>
            <a:ext cx="11018578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-"/>
            </a:pPr>
            <a:r>
              <a:t>Objectif : Revue de la littérature pour présenter les différente expériences de réparation des différentes hernies par robot en pédiatrie </a:t>
            </a:r>
          </a:p>
          <a:p>
            <a:pPr marL="285750" indent="-285750">
              <a:buSzPct val="100000"/>
              <a:buChar char="-"/>
            </a:pPr>
            <a:r>
              <a:t>Résultats 20 cas, 4 convertis en thoracoscpie, 1 récidive: </a:t>
            </a:r>
          </a:p>
          <a:p>
            <a:pPr lvl="1" marL="742950" indent="-285750">
              <a:buSzPct val="100000"/>
              <a:buChar char="-"/>
            </a:pPr>
            <a:r>
              <a:t>HCD :  robot bénéfices sur précision et contrôle tremblements vs coelioscopie</a:t>
            </a:r>
          </a:p>
          <a:p>
            <a:pPr lvl="1" marL="742950" indent="-285750">
              <a:buSzPct val="100000"/>
              <a:buChar char="-"/>
            </a:pPr>
            <a:r>
              <a:t>Fermeture primaire plus facile</a:t>
            </a:r>
          </a:p>
          <a:p>
            <a:pPr lvl="1" marL="742950" indent="-285750">
              <a:buSzPct val="100000"/>
              <a:buChar char="-"/>
            </a:pPr>
            <a:r>
              <a:t>Meilleure visualisation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Numéro de diapositive"/>
          <p:cNvSpPr txBox="1"/>
          <p:nvPr>
            <p:ph type="sldNum" sz="quarter" idx="4294967295"/>
          </p:nvPr>
        </p:nvSpPr>
        <p:spPr>
          <a:xfrm>
            <a:off x="11356679" y="257189"/>
            <a:ext cx="174768" cy="2269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61" name="image3.jpeg" descr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9482" y="5413716"/>
            <a:ext cx="1935823" cy="1084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2.tif" descr="image2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14439" y="40340"/>
            <a:ext cx="1935823" cy="14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image4.jpeg" descr="image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53626" y="5735096"/>
            <a:ext cx="1627866" cy="993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age5.jpeg" descr="image5.jpeg"/>
          <p:cNvPicPr>
            <a:picLocks noChangeAspect="1"/>
          </p:cNvPicPr>
          <p:nvPr/>
        </p:nvPicPr>
        <p:blipFill>
          <a:blip r:embed="rId6">
            <a:alphaModFix amt="5000"/>
            <a:extLst/>
          </a:blip>
          <a:srcRect l="13451" t="23958" r="14218" b="58815"/>
          <a:stretch>
            <a:fillRect/>
          </a:stretch>
        </p:blipFill>
        <p:spPr>
          <a:xfrm>
            <a:off x="19050" y="5124634"/>
            <a:ext cx="12153918" cy="1929764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Journée Nationale HCD 12/06/2023"/>
          <p:cNvSpPr txBox="1"/>
          <p:nvPr/>
        </p:nvSpPr>
        <p:spPr>
          <a:xfrm>
            <a:off x="4005615" y="6396991"/>
            <a:ext cx="3434756" cy="38399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Journée Nationale HCD 12/06/2023</a:t>
            </a:r>
          </a:p>
        </p:txBody>
      </p:sp>
      <p:sp>
        <p:nvSpPr>
          <p:cNvPr id="366" name="Titre 1"/>
          <p:cNvSpPr txBox="1"/>
          <p:nvPr/>
        </p:nvSpPr>
        <p:spPr>
          <a:xfrm>
            <a:off x="2276855" y="2100802"/>
            <a:ext cx="7638290" cy="1370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Open vs mini-invasive surgery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Numéro de diapositive"/>
          <p:cNvSpPr txBox="1"/>
          <p:nvPr>
            <p:ph type="sldNum" sz="quarter" idx="4294967295"/>
          </p:nvPr>
        </p:nvSpPr>
        <p:spPr>
          <a:xfrm>
            <a:off x="11356679" y="257189"/>
            <a:ext cx="174768" cy="2269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71" name="image3.jpeg" descr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2236" y="5744266"/>
            <a:ext cx="2078538" cy="1163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2.tif" descr="image2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14439" y="40340"/>
            <a:ext cx="1935823" cy="14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age4.jpeg" descr="image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53626" y="5735096"/>
            <a:ext cx="1627866" cy="993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mage5.jpeg" descr="image5.jpeg"/>
          <p:cNvPicPr>
            <a:picLocks noChangeAspect="1"/>
          </p:cNvPicPr>
          <p:nvPr/>
        </p:nvPicPr>
        <p:blipFill>
          <a:blip r:embed="rId6">
            <a:alphaModFix amt="5000"/>
            <a:extLst/>
          </a:blip>
          <a:srcRect l="13451" t="23958" r="14218" b="58815"/>
          <a:stretch>
            <a:fillRect/>
          </a:stretch>
        </p:blipFill>
        <p:spPr>
          <a:xfrm>
            <a:off x="198230" y="4978641"/>
            <a:ext cx="12153918" cy="1929764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Journée Nationale HCD 12/06/2023"/>
          <p:cNvSpPr txBox="1"/>
          <p:nvPr/>
        </p:nvSpPr>
        <p:spPr>
          <a:xfrm>
            <a:off x="4121484" y="6396991"/>
            <a:ext cx="3434756" cy="38399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Journée Nationale HCD 12/06/2023</a:t>
            </a:r>
          </a:p>
        </p:txBody>
      </p:sp>
      <p:pic>
        <p:nvPicPr>
          <p:cNvPr id="376" name="Image 1" descr="Image 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9100" y="378596"/>
            <a:ext cx="6195261" cy="3426582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Espace réservé du contenu 2"/>
          <p:cNvSpPr txBox="1"/>
          <p:nvPr/>
        </p:nvSpPr>
        <p:spPr>
          <a:xfrm>
            <a:off x="4761196" y="2465694"/>
            <a:ext cx="7206221" cy="324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Objectif :  revue littérature (32 articles) comparant chirurgie ouverte vs mini-invasive (MIS) pour réparation HCD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Résultats : </a:t>
            </a:r>
          </a:p>
          <a:p>
            <a:pPr lvl="1"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Plus de récidive en MIS (8.6% versus 1.6%)</a:t>
            </a:r>
          </a:p>
          <a:p>
            <a:pPr lvl="1"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Durée hospitalisation plus courte MIS (19.6 js versus 33.6 jours)</a:t>
            </a:r>
          </a:p>
          <a:p>
            <a:pPr lvl="1"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Taux mortalité plus faible MIS (4.6% v 16.6%)</a:t>
            </a:r>
          </a:p>
          <a:p>
            <a:pPr lvl="1"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Plus de réparation par patch en ouvert (19.6% v 55.4%)</a:t>
            </a:r>
          </a:p>
          <a:p>
            <a:pPr lvl="1"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Moins d’utilisation d’ECMO postop (MIS 3.7% v 12.3%)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Numéro de diapositive"/>
          <p:cNvSpPr txBox="1"/>
          <p:nvPr>
            <p:ph type="sldNum" sz="quarter" idx="4294967295"/>
          </p:nvPr>
        </p:nvSpPr>
        <p:spPr>
          <a:xfrm>
            <a:off x="11356679" y="257189"/>
            <a:ext cx="174768" cy="2269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82" name="image3.jpeg" descr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2236" y="5744266"/>
            <a:ext cx="2078538" cy="1163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age2.tif" descr="image2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14439" y="40340"/>
            <a:ext cx="1935823" cy="14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image4.jpeg" descr="image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53626" y="5735096"/>
            <a:ext cx="1627866" cy="993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age5.jpeg" descr="image5.jpeg"/>
          <p:cNvPicPr>
            <a:picLocks noChangeAspect="1"/>
          </p:cNvPicPr>
          <p:nvPr/>
        </p:nvPicPr>
        <p:blipFill>
          <a:blip r:embed="rId6">
            <a:alphaModFix amt="5000"/>
            <a:extLst/>
          </a:blip>
          <a:srcRect l="13451" t="23958" r="14218" b="58815"/>
          <a:stretch>
            <a:fillRect/>
          </a:stretch>
        </p:blipFill>
        <p:spPr>
          <a:xfrm>
            <a:off x="198230" y="4978641"/>
            <a:ext cx="12153918" cy="1929764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Journée Nationale HCD 12/06/2023"/>
          <p:cNvSpPr txBox="1"/>
          <p:nvPr/>
        </p:nvSpPr>
        <p:spPr>
          <a:xfrm>
            <a:off x="4121484" y="6396991"/>
            <a:ext cx="3434756" cy="38399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Journée Nationale HCD 12/06/2023</a:t>
            </a:r>
          </a:p>
        </p:txBody>
      </p:sp>
      <p:pic>
        <p:nvPicPr>
          <p:cNvPr id="387" name="Espace réservé du contenu 4" descr="Espace réservé du contenu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7860" y="894479"/>
            <a:ext cx="6707249" cy="3908320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ZoneTexte 2"/>
          <p:cNvSpPr txBox="1"/>
          <p:nvPr/>
        </p:nvSpPr>
        <p:spPr>
          <a:xfrm>
            <a:off x="7065935" y="1760424"/>
            <a:ext cx="4888375" cy="3880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-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Objectif :  comparaison en terme d’efficacité clinique et de sureté chirurgie ouverte vs coelio</a:t>
            </a:r>
          </a:p>
          <a:p>
            <a:pPr marL="285750" indent="-285750">
              <a:buSzPct val="100000"/>
              <a:buChar char="-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Etude rétrospective de 2013 à 2021</a:t>
            </a:r>
          </a:p>
          <a:p>
            <a:pPr marL="285750" indent="-285750">
              <a:buSzPct val="100000"/>
              <a:buChar char="-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Résultats : </a:t>
            </a:r>
          </a:p>
          <a:p>
            <a:pPr lvl="1" marL="742950" indent="-285750">
              <a:buSzPct val="100000"/>
              <a:buChar char="-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50 patients (37 thoracoscopie et 13 chirurgie ouverte)</a:t>
            </a:r>
          </a:p>
          <a:p>
            <a:pPr lvl="1" marL="742950" indent="-285750">
              <a:buSzPct val="100000"/>
              <a:buChar char="-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Thoracoscopie : durée hospitalisation plus courte, ventilation post-op plus courte, réalimentation précoce</a:t>
            </a:r>
          </a:p>
          <a:p>
            <a:pPr lvl="1" marL="742950" indent="-285750">
              <a:buSzPct val="100000"/>
              <a:buChar char="-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Pas de différence significative en terme de récurrence de la hernie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Numéro de diapositive"/>
          <p:cNvSpPr txBox="1"/>
          <p:nvPr>
            <p:ph type="sldNum" sz="quarter" idx="4294967295"/>
          </p:nvPr>
        </p:nvSpPr>
        <p:spPr>
          <a:xfrm>
            <a:off x="11356679" y="257189"/>
            <a:ext cx="174768" cy="2269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93" name="image3.jpeg" descr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2236" y="5744266"/>
            <a:ext cx="2078538" cy="1163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age2.tif" descr="image2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14439" y="40340"/>
            <a:ext cx="1935823" cy="14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4.jpeg" descr="image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53626" y="5735096"/>
            <a:ext cx="1627866" cy="993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age5.jpeg" descr="image5.jpeg"/>
          <p:cNvPicPr>
            <a:picLocks noChangeAspect="1"/>
          </p:cNvPicPr>
          <p:nvPr/>
        </p:nvPicPr>
        <p:blipFill>
          <a:blip r:embed="rId6">
            <a:alphaModFix amt="5000"/>
            <a:extLst/>
          </a:blip>
          <a:srcRect l="13451" t="23958" r="14218" b="58815"/>
          <a:stretch>
            <a:fillRect/>
          </a:stretch>
        </p:blipFill>
        <p:spPr>
          <a:xfrm>
            <a:off x="198230" y="4978641"/>
            <a:ext cx="12153918" cy="1929764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Journée Nationale HCD 12/06/2023"/>
          <p:cNvSpPr txBox="1"/>
          <p:nvPr/>
        </p:nvSpPr>
        <p:spPr>
          <a:xfrm>
            <a:off x="4121484" y="6396991"/>
            <a:ext cx="3434756" cy="38399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Journée Nationale HCD 12/06/2023</a:t>
            </a:r>
          </a:p>
        </p:txBody>
      </p:sp>
      <p:sp>
        <p:nvSpPr>
          <p:cNvPr id="398" name="Titre 1"/>
          <p:cNvSpPr txBox="1"/>
          <p:nvPr/>
        </p:nvSpPr>
        <p:spPr>
          <a:xfrm>
            <a:off x="2443110" y="2834639"/>
            <a:ext cx="7638289" cy="1370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Techniques fermetures en  thoracoscopie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Numéro de diapositive"/>
          <p:cNvSpPr txBox="1"/>
          <p:nvPr>
            <p:ph type="sldNum" sz="quarter" idx="4294967295"/>
          </p:nvPr>
        </p:nvSpPr>
        <p:spPr>
          <a:xfrm>
            <a:off x="11356679" y="257189"/>
            <a:ext cx="174768" cy="2269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03" name="image3.jpeg" descr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66" y="5649983"/>
            <a:ext cx="2078538" cy="1163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age2.tif" descr="image2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14439" y="40340"/>
            <a:ext cx="1935823" cy="14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4.jpeg" descr="image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53626" y="5735096"/>
            <a:ext cx="1627866" cy="993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image5.jpeg" descr="image5.jpeg"/>
          <p:cNvPicPr>
            <a:picLocks noChangeAspect="1"/>
          </p:cNvPicPr>
          <p:nvPr/>
        </p:nvPicPr>
        <p:blipFill>
          <a:blip r:embed="rId6">
            <a:alphaModFix amt="5000"/>
            <a:extLst/>
          </a:blip>
          <a:srcRect l="13451" t="23958" r="14218" b="58815"/>
          <a:stretch>
            <a:fillRect/>
          </a:stretch>
        </p:blipFill>
        <p:spPr>
          <a:xfrm>
            <a:off x="19050" y="4997327"/>
            <a:ext cx="12153918" cy="1929764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Journée Nationale HCD 12/06/2023"/>
          <p:cNvSpPr txBox="1"/>
          <p:nvPr/>
        </p:nvSpPr>
        <p:spPr>
          <a:xfrm>
            <a:off x="4121484" y="6396991"/>
            <a:ext cx="3434756" cy="38399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Journée Nationale HCD 12/06/2023</a:t>
            </a:r>
          </a:p>
        </p:txBody>
      </p:sp>
      <p:pic>
        <p:nvPicPr>
          <p:cNvPr id="408" name="Image 1" descr="Image 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6316" y="239486"/>
            <a:ext cx="7386655" cy="2322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ZoneTexte 2"/>
          <p:cNvSpPr txBox="1"/>
          <p:nvPr/>
        </p:nvSpPr>
        <p:spPr>
          <a:xfrm>
            <a:off x="-99823" y="2542586"/>
            <a:ext cx="9776977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85750" indent="-285750">
              <a:buSzPct val="100000"/>
              <a:buChar char="-"/>
              <a:defRPr sz="1600"/>
            </a:pPr>
            <a:r>
              <a:t>Objectif :  présenter technique ancrage patch autour des côte en thoracoscopie en utilisant EndoClose</a:t>
            </a:r>
          </a:p>
          <a:p>
            <a:pPr marL="285750" indent="-285750">
              <a:buSzPct val="100000"/>
              <a:buChar char="-"/>
              <a:defRPr sz="1600"/>
            </a:pPr>
            <a:r>
              <a:t>Résultats : </a:t>
            </a:r>
          </a:p>
          <a:p>
            <a:pPr lvl="1" marL="742950" indent="-285750">
              <a:buSzPct val="100000"/>
              <a:buChar char="-"/>
              <a:defRPr sz="1600"/>
            </a:pPr>
            <a:r>
              <a:t>58 patients entre 2009 et 2021 (48 HCD gauche)</a:t>
            </a:r>
          </a:p>
          <a:p>
            <a:pPr lvl="1" marL="742950" indent="-285750">
              <a:buSzPct val="100000"/>
              <a:buChar char="-"/>
              <a:defRPr sz="1600"/>
            </a:pPr>
            <a:r>
              <a:t>34 réparation avec patch</a:t>
            </a:r>
          </a:p>
          <a:p>
            <a:pPr lvl="1" marL="742950" indent="-285750">
              <a:buSzPct val="100000"/>
              <a:buChar char="-"/>
              <a:defRPr sz="1600"/>
            </a:pPr>
            <a:r>
              <a:t>Durée chirurgie avec patch : 100-343 min (médiane 197)</a:t>
            </a:r>
          </a:p>
          <a:p>
            <a:pPr lvl="1" marL="742950" indent="-285750">
              <a:buSzPct val="100000"/>
              <a:buChar char="-"/>
              <a:defRPr sz="1600"/>
            </a:pPr>
            <a:r>
              <a:t>1 seule récidive</a:t>
            </a:r>
          </a:p>
        </p:txBody>
      </p:sp>
      <p:pic>
        <p:nvPicPr>
          <p:cNvPr id="410" name="Image 3" descr="Image 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54532" y="3405830"/>
            <a:ext cx="4146551" cy="2451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627109" y="4142873"/>
            <a:ext cx="3460157" cy="218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Numéro de diapositive"/>
          <p:cNvSpPr txBox="1"/>
          <p:nvPr>
            <p:ph type="sldNum" sz="quarter" idx="4294967295"/>
          </p:nvPr>
        </p:nvSpPr>
        <p:spPr>
          <a:xfrm>
            <a:off x="11356679" y="257189"/>
            <a:ext cx="174768" cy="2269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16" name="image3.jpeg" descr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2236" y="5744266"/>
            <a:ext cx="2078538" cy="1163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age2.tif" descr="image2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14439" y="40340"/>
            <a:ext cx="1935823" cy="14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image4.jpeg" descr="image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53626" y="5735096"/>
            <a:ext cx="1627866" cy="993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image5.jpeg" descr="image5.jpeg"/>
          <p:cNvPicPr>
            <a:picLocks noChangeAspect="1"/>
          </p:cNvPicPr>
          <p:nvPr/>
        </p:nvPicPr>
        <p:blipFill>
          <a:blip r:embed="rId6">
            <a:alphaModFix amt="5000"/>
            <a:extLst/>
          </a:blip>
          <a:srcRect l="13451" t="23958" r="14218" b="58815"/>
          <a:stretch>
            <a:fillRect/>
          </a:stretch>
        </p:blipFill>
        <p:spPr>
          <a:xfrm>
            <a:off x="198230" y="4978641"/>
            <a:ext cx="12153918" cy="1929764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Journée Nationale HCD 12/06/2023"/>
          <p:cNvSpPr txBox="1"/>
          <p:nvPr/>
        </p:nvSpPr>
        <p:spPr>
          <a:xfrm>
            <a:off x="4121484" y="6396991"/>
            <a:ext cx="3434756" cy="38399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Journée Nationale HCD 12/06/2023</a:t>
            </a:r>
          </a:p>
        </p:txBody>
      </p:sp>
      <p:pic>
        <p:nvPicPr>
          <p:cNvPr id="421" name="Espace réservé du contenu 4" descr="Espace réservé du contenu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07675" y="327025"/>
            <a:ext cx="7718016" cy="3518345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ZoneTexte 2"/>
          <p:cNvSpPr txBox="1"/>
          <p:nvPr/>
        </p:nvSpPr>
        <p:spPr>
          <a:xfrm>
            <a:off x="453911" y="3989785"/>
            <a:ext cx="11284178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-"/>
            </a:pPr>
            <a:r>
              <a:t>Objectif : évaluation méthode fermeture sans tension en thoracoscopie </a:t>
            </a:r>
          </a:p>
          <a:p>
            <a:pPr marL="285750" indent="-285750">
              <a:buSzPct val="100000"/>
              <a:buChar char="-"/>
            </a:pPr>
            <a:r>
              <a:t>Résultats : 	</a:t>
            </a:r>
          </a:p>
          <a:p>
            <a:pPr lvl="1" marL="742950" indent="-285750">
              <a:buSzPct val="100000"/>
              <a:buChar char="-"/>
            </a:pPr>
            <a:r>
              <a:t>Chirurgie sur 8 patients</a:t>
            </a:r>
          </a:p>
          <a:p>
            <a:pPr lvl="1" marL="742950" indent="-285750">
              <a:buSzPct val="100000"/>
              <a:buChar char="-"/>
            </a:pPr>
            <a:r>
              <a:t>1 patient avec récidive</a:t>
            </a:r>
          </a:p>
          <a:p>
            <a:pPr marL="285750" indent="-285750">
              <a:buSzPct val="100000"/>
              <a:buChar char="-"/>
            </a:pPr>
            <a:r>
              <a:t>Conclusion : fermeture sans tension avec points extra-corporel pourrait réduire la difficulté de suture et le risque de récidive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Numéro de diapositive"/>
          <p:cNvSpPr txBox="1"/>
          <p:nvPr>
            <p:ph type="sldNum" sz="quarter" idx="4294967295"/>
          </p:nvPr>
        </p:nvSpPr>
        <p:spPr>
          <a:xfrm>
            <a:off x="11356679" y="257189"/>
            <a:ext cx="174768" cy="2269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27" name="image3.jpeg" descr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2236" y="5744266"/>
            <a:ext cx="2078538" cy="1163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age2.tif" descr="image2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14439" y="40340"/>
            <a:ext cx="1935823" cy="14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image4.jpeg" descr="image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53626" y="5735096"/>
            <a:ext cx="1627866" cy="993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image5.jpeg" descr="image5.jpeg"/>
          <p:cNvPicPr>
            <a:picLocks noChangeAspect="1"/>
          </p:cNvPicPr>
          <p:nvPr/>
        </p:nvPicPr>
        <p:blipFill>
          <a:blip r:embed="rId6">
            <a:alphaModFix amt="5000"/>
            <a:extLst/>
          </a:blip>
          <a:srcRect l="13451" t="23958" r="14218" b="58815"/>
          <a:stretch>
            <a:fillRect/>
          </a:stretch>
        </p:blipFill>
        <p:spPr>
          <a:xfrm>
            <a:off x="198230" y="4978641"/>
            <a:ext cx="12153918" cy="1929764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Journée Nationale HCD 12/06/2023"/>
          <p:cNvSpPr txBox="1"/>
          <p:nvPr/>
        </p:nvSpPr>
        <p:spPr>
          <a:xfrm>
            <a:off x="4121484" y="6396991"/>
            <a:ext cx="3434756" cy="38399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Journée Nationale HCD 12/06/2023</a:t>
            </a:r>
          </a:p>
        </p:txBody>
      </p:sp>
      <p:sp>
        <p:nvSpPr>
          <p:cNvPr id="432" name="Titre 1"/>
          <p:cNvSpPr txBox="1"/>
          <p:nvPr/>
        </p:nvSpPr>
        <p:spPr>
          <a:xfrm>
            <a:off x="2484673" y="2834639"/>
            <a:ext cx="763828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Fermeture avec plaque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Numéro de diapositive"/>
          <p:cNvSpPr txBox="1"/>
          <p:nvPr>
            <p:ph type="sldNum" sz="quarter" idx="4294967295"/>
          </p:nvPr>
        </p:nvSpPr>
        <p:spPr>
          <a:xfrm>
            <a:off x="11356679" y="257189"/>
            <a:ext cx="174768" cy="2269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37" name="image3.jpeg" descr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2236" y="5744266"/>
            <a:ext cx="2078538" cy="1163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image2.tif" descr="image2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14439" y="40340"/>
            <a:ext cx="1935823" cy="14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image4.jpeg" descr="image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53626" y="5735096"/>
            <a:ext cx="1627866" cy="993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image5.jpeg" descr="image5.jpeg"/>
          <p:cNvPicPr>
            <a:picLocks noChangeAspect="1"/>
          </p:cNvPicPr>
          <p:nvPr/>
        </p:nvPicPr>
        <p:blipFill>
          <a:blip r:embed="rId6">
            <a:alphaModFix amt="5000"/>
            <a:extLst/>
          </a:blip>
          <a:srcRect l="13451" t="23958" r="14218" b="58815"/>
          <a:stretch>
            <a:fillRect/>
          </a:stretch>
        </p:blipFill>
        <p:spPr>
          <a:xfrm>
            <a:off x="198230" y="4978641"/>
            <a:ext cx="12153918" cy="1929764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Journée Nationale HCD 12/06/2023"/>
          <p:cNvSpPr txBox="1"/>
          <p:nvPr/>
        </p:nvSpPr>
        <p:spPr>
          <a:xfrm>
            <a:off x="4121484" y="6396991"/>
            <a:ext cx="3434756" cy="38399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Journée Nationale HCD 12/06/2023</a:t>
            </a:r>
          </a:p>
        </p:txBody>
      </p:sp>
      <p:pic>
        <p:nvPicPr>
          <p:cNvPr id="442" name="Espace réservé du contenu 4" descr="Espace réservé du contenu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0552" y="342422"/>
            <a:ext cx="7854086" cy="3927043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ZoneTexte 2"/>
          <p:cNvSpPr txBox="1"/>
          <p:nvPr/>
        </p:nvSpPr>
        <p:spPr>
          <a:xfrm>
            <a:off x="2204566" y="4166480"/>
            <a:ext cx="9281161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-"/>
            </a:pPr>
            <a:r>
              <a:t>Objectif :  comparaison patch en polyuréthane biodégradable (propriétés mécaniques similaires au muscle diaphragmatique) et Gore-tex non biodégradable chez des rats</a:t>
            </a:r>
          </a:p>
          <a:p>
            <a:pPr marL="285750" indent="-285750">
              <a:buSzPct val="100000"/>
              <a:buChar char="-"/>
            </a:pPr>
            <a:r>
              <a:t>Résultats : </a:t>
            </a:r>
          </a:p>
          <a:p>
            <a:pPr lvl="1" marL="742950" indent="-285750">
              <a:buSzPct val="100000"/>
              <a:buChar char="-"/>
            </a:pPr>
            <a:r>
              <a:t>Pas de récidive de hernie dans les 2 groupes</a:t>
            </a:r>
          </a:p>
          <a:p>
            <a:pPr lvl="1" marL="742950" indent="-285750">
              <a:buSzPct val="100000"/>
              <a:buChar char="-"/>
            </a:pPr>
            <a:r>
              <a:t>Pas de différence entre les deux types de membrane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