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6" r:id="rId3"/>
    <p:sldId id="287" r:id="rId4"/>
    <p:sldId id="288" r:id="rId5"/>
    <p:sldId id="278" r:id="rId6"/>
  </p:sldIdLst>
  <p:sldSz cx="12192000" cy="6858000"/>
  <p:notesSz cx="6858000" cy="9144000"/>
  <p:embeddedFontLst>
    <p:embeddedFont>
      <p:font typeface="Amatic SC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" panose="02000504020000020004" pitchFamily="2" charset="0"/>
      <p:regular r:id="rId16"/>
    </p:embeddedFont>
    <p:embeddedFont>
      <p:font typeface="Mark My Words" pitchFamily="2" charset="0"/>
      <p:regular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AC9"/>
    <a:srgbClr val="2D3483"/>
    <a:srgbClr val="A3D8C4"/>
    <a:srgbClr val="ED0E75"/>
    <a:srgbClr val="8BC63F"/>
    <a:srgbClr val="7DD3F7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D4D83-ED24-4637-84C3-5FE9E55CABEB}" v="80" dt="2021-11-24T10:43:39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on AFAO" userId="fc852b8388f36a58" providerId="LiveId" clId="{7EDD4D83-ED24-4637-84C3-5FE9E55CABEB}"/>
    <pc:docChg chg="undo custSel modSld">
      <pc:chgData name="Communication AFAO" userId="fc852b8388f36a58" providerId="LiveId" clId="{7EDD4D83-ED24-4637-84C3-5FE9E55CABEB}" dt="2021-11-24T10:44:04.685" v="93" actId="1076"/>
      <pc:docMkLst>
        <pc:docMk/>
      </pc:docMkLst>
      <pc:sldChg chg="modSp mod">
        <pc:chgData name="Communication AFAO" userId="fc852b8388f36a58" providerId="LiveId" clId="{7EDD4D83-ED24-4637-84C3-5FE9E55CABEB}" dt="2021-11-24T10:10:03.237" v="68" actId="20577"/>
        <pc:sldMkLst>
          <pc:docMk/>
          <pc:sldMk cId="434650224" sldId="278"/>
        </pc:sldMkLst>
        <pc:spChg chg="mod">
          <ac:chgData name="Communication AFAO" userId="fc852b8388f36a58" providerId="LiveId" clId="{7EDD4D83-ED24-4637-84C3-5FE9E55CABEB}" dt="2021-11-24T10:10:03.237" v="68" actId="20577"/>
          <ac:spMkLst>
            <pc:docMk/>
            <pc:sldMk cId="434650224" sldId="278"/>
            <ac:spMk id="4" creationId="{00FE595A-D6CE-4786-BE46-87E040BE4965}"/>
          </ac:spMkLst>
        </pc:spChg>
      </pc:sldChg>
      <pc:sldChg chg="modSp mod modAnim">
        <pc:chgData name="Communication AFAO" userId="fc852b8388f36a58" providerId="LiveId" clId="{7EDD4D83-ED24-4637-84C3-5FE9E55CABEB}" dt="2021-11-24T10:44:04.685" v="93" actId="1076"/>
        <pc:sldMkLst>
          <pc:docMk/>
          <pc:sldMk cId="3834963615" sldId="286"/>
        </pc:sldMkLst>
        <pc:spChg chg="mod">
          <ac:chgData name="Communication AFAO" userId="fc852b8388f36a58" providerId="LiveId" clId="{7EDD4D83-ED24-4637-84C3-5FE9E55CABEB}" dt="2021-11-24T10:44:04.685" v="93" actId="1076"/>
          <ac:spMkLst>
            <pc:docMk/>
            <pc:sldMk cId="3834963615" sldId="286"/>
            <ac:spMk id="14" creationId="{A6D7255F-7E84-4104-A9B9-297E7365EAA4}"/>
          </ac:spMkLst>
        </pc:spChg>
      </pc:sldChg>
    </pc:docChg>
  </pc:docChgLst>
  <pc:docChgLst>
    <pc:chgData name="Communication AFAO" userId="fc852b8388f36a58" providerId="LiveId" clId="{933BB95A-609A-4ED1-BE7B-55561967547D}"/>
    <pc:docChg chg="custSel modSld">
      <pc:chgData name="Communication AFAO" userId="fc852b8388f36a58" providerId="LiveId" clId="{933BB95A-609A-4ED1-BE7B-55561967547D}" dt="2021-07-20T09:19:59.029" v="253" actId="1076"/>
      <pc:docMkLst>
        <pc:docMk/>
      </pc:docMkLst>
      <pc:sldChg chg="modSp mod">
        <pc:chgData name="Communication AFAO" userId="fc852b8388f36a58" providerId="LiveId" clId="{933BB95A-609A-4ED1-BE7B-55561967547D}" dt="2021-07-20T09:06:43.098" v="12" actId="1076"/>
        <pc:sldMkLst>
          <pc:docMk/>
          <pc:sldMk cId="1624696381" sldId="257"/>
        </pc:sldMkLst>
        <pc:graphicFrameChg chg="mod modGraphic">
          <ac:chgData name="Communication AFAO" userId="fc852b8388f36a58" providerId="LiveId" clId="{933BB95A-609A-4ED1-BE7B-55561967547D}" dt="2021-07-20T09:06:43.098" v="12" actId="1076"/>
          <ac:graphicFrameMkLst>
            <pc:docMk/>
            <pc:sldMk cId="1624696381" sldId="257"/>
            <ac:graphicFrameMk id="9" creationId="{00392481-4BB4-44A2-A9D2-B574B3EDE22F}"/>
          </ac:graphicFrameMkLst>
        </pc:graphicFrameChg>
      </pc:sldChg>
      <pc:sldChg chg="modSp mod">
        <pc:chgData name="Communication AFAO" userId="fc852b8388f36a58" providerId="LiveId" clId="{933BB95A-609A-4ED1-BE7B-55561967547D}" dt="2021-07-20T09:08:02.860" v="94" actId="6549"/>
        <pc:sldMkLst>
          <pc:docMk/>
          <pc:sldMk cId="3267910226" sldId="259"/>
        </pc:sldMkLst>
        <pc:spChg chg="mod">
          <ac:chgData name="Communication AFAO" userId="fc852b8388f36a58" providerId="LiveId" clId="{933BB95A-609A-4ED1-BE7B-55561967547D}" dt="2021-07-20T09:08:02.860" v="94" actId="6549"/>
          <ac:spMkLst>
            <pc:docMk/>
            <pc:sldMk cId="3267910226" sldId="259"/>
            <ac:spMk id="3" creationId="{2DEF808F-8CE7-40B7-A8F5-0595A1783C10}"/>
          </ac:spMkLst>
        </pc:spChg>
      </pc:sldChg>
      <pc:sldChg chg="modSp mod">
        <pc:chgData name="Communication AFAO" userId="fc852b8388f36a58" providerId="LiveId" clId="{933BB95A-609A-4ED1-BE7B-55561967547D}" dt="2021-07-20T09:12:45.906" v="186"/>
        <pc:sldMkLst>
          <pc:docMk/>
          <pc:sldMk cId="3041913096" sldId="269"/>
        </pc:sldMkLst>
        <pc:spChg chg="mod">
          <ac:chgData name="Communication AFAO" userId="fc852b8388f36a58" providerId="LiveId" clId="{933BB95A-609A-4ED1-BE7B-55561967547D}" dt="2021-07-20T09:12:45.906" v="186"/>
          <ac:spMkLst>
            <pc:docMk/>
            <pc:sldMk cId="3041913096" sldId="269"/>
            <ac:spMk id="5" creationId="{6B964FC4-E9A5-4411-A527-99053AF06F52}"/>
          </ac:spMkLst>
        </pc:spChg>
      </pc:sldChg>
      <pc:sldChg chg="addSp modSp mod">
        <pc:chgData name="Communication AFAO" userId="fc852b8388f36a58" providerId="LiveId" clId="{933BB95A-609A-4ED1-BE7B-55561967547D}" dt="2021-07-20T09:18:08.236" v="244" actId="1076"/>
        <pc:sldMkLst>
          <pc:docMk/>
          <pc:sldMk cId="3762295228" sldId="276"/>
        </pc:sldMkLst>
        <pc:spChg chg="mod">
          <ac:chgData name="Communication AFAO" userId="fc852b8388f36a58" providerId="LiveId" clId="{933BB95A-609A-4ED1-BE7B-55561967547D}" dt="2021-07-20T09:17:20.072" v="235" actId="1076"/>
          <ac:spMkLst>
            <pc:docMk/>
            <pc:sldMk cId="3762295228" sldId="276"/>
            <ac:spMk id="3" creationId="{A95483C9-25B8-450C-B741-A2BB90EE9EA2}"/>
          </ac:spMkLst>
        </pc:spChg>
        <pc:picChg chg="add mod">
          <ac:chgData name="Communication AFAO" userId="fc852b8388f36a58" providerId="LiveId" clId="{933BB95A-609A-4ED1-BE7B-55561967547D}" dt="2021-07-20T09:18:08.236" v="244" actId="1076"/>
          <ac:picMkLst>
            <pc:docMk/>
            <pc:sldMk cId="3762295228" sldId="276"/>
            <ac:picMk id="5" creationId="{161E78FD-EF13-4EE0-8828-BA77CE538A99}"/>
          </ac:picMkLst>
        </pc:picChg>
        <pc:picChg chg="mod">
          <ac:chgData name="Communication AFAO" userId="fc852b8388f36a58" providerId="LiveId" clId="{933BB95A-609A-4ED1-BE7B-55561967547D}" dt="2021-07-20T09:16:10.161" v="224" actId="14100"/>
          <ac:picMkLst>
            <pc:docMk/>
            <pc:sldMk cId="3762295228" sldId="276"/>
            <ac:picMk id="7" creationId="{DAC07408-5732-4532-B0D2-3C2E6C5C3F3E}"/>
          </ac:picMkLst>
        </pc:picChg>
        <pc:picChg chg="mod">
          <ac:chgData name="Communication AFAO" userId="fc852b8388f36a58" providerId="LiveId" clId="{933BB95A-609A-4ED1-BE7B-55561967547D}" dt="2021-07-20T09:17:53.857" v="239" actId="1076"/>
          <ac:picMkLst>
            <pc:docMk/>
            <pc:sldMk cId="3762295228" sldId="276"/>
            <ac:picMk id="9" creationId="{85979FEE-1F0B-459A-9244-8F5A348912C1}"/>
          </ac:picMkLst>
        </pc:picChg>
        <pc:picChg chg="mod">
          <ac:chgData name="Communication AFAO" userId="fc852b8388f36a58" providerId="LiveId" clId="{933BB95A-609A-4ED1-BE7B-55561967547D}" dt="2021-07-20T09:18:06.356" v="243" actId="1076"/>
          <ac:picMkLst>
            <pc:docMk/>
            <pc:sldMk cId="3762295228" sldId="276"/>
            <ac:picMk id="11" creationId="{6BF7BE6B-FC4A-44E4-8680-D026864C9382}"/>
          </ac:picMkLst>
        </pc:picChg>
        <pc:picChg chg="mod">
          <ac:chgData name="Communication AFAO" userId="fc852b8388f36a58" providerId="LiveId" clId="{933BB95A-609A-4ED1-BE7B-55561967547D}" dt="2021-07-20T09:17:42.140" v="236" actId="14100"/>
          <ac:picMkLst>
            <pc:docMk/>
            <pc:sldMk cId="3762295228" sldId="276"/>
            <ac:picMk id="13" creationId="{93C4E3BC-120D-4723-B428-268C1471F878}"/>
          </ac:picMkLst>
        </pc:picChg>
        <pc:picChg chg="mod">
          <ac:chgData name="Communication AFAO" userId="fc852b8388f36a58" providerId="LiveId" clId="{933BB95A-609A-4ED1-BE7B-55561967547D}" dt="2021-07-20T09:18:03.969" v="242" actId="1076"/>
          <ac:picMkLst>
            <pc:docMk/>
            <pc:sldMk cId="3762295228" sldId="276"/>
            <ac:picMk id="15" creationId="{6936BB8E-11AF-44F3-9E20-B911FE0EE2A9}"/>
          </ac:picMkLst>
        </pc:picChg>
      </pc:sldChg>
      <pc:sldChg chg="addSp delSp modSp mod">
        <pc:chgData name="Communication AFAO" userId="fc852b8388f36a58" providerId="LiveId" clId="{933BB95A-609A-4ED1-BE7B-55561967547D}" dt="2021-07-20T09:19:13.744" v="252" actId="14100"/>
        <pc:sldMkLst>
          <pc:docMk/>
          <pc:sldMk cId="3104163146" sldId="277"/>
        </pc:sldMkLst>
        <pc:spChg chg="del">
          <ac:chgData name="Communication AFAO" userId="fc852b8388f36a58" providerId="LiveId" clId="{933BB95A-609A-4ED1-BE7B-55561967547D}" dt="2021-07-20T09:18:56.625" v="245" actId="478"/>
          <ac:spMkLst>
            <pc:docMk/>
            <pc:sldMk cId="3104163146" sldId="277"/>
            <ac:spMk id="3" creationId="{96E7E995-80B6-4EEE-98C0-886F8E8C7011}"/>
          </ac:spMkLst>
        </pc:spChg>
        <pc:spChg chg="add del mod">
          <ac:chgData name="Communication AFAO" userId="fc852b8388f36a58" providerId="LiveId" clId="{933BB95A-609A-4ED1-BE7B-55561967547D}" dt="2021-07-20T09:18:57.979" v="246" actId="478"/>
          <ac:spMkLst>
            <pc:docMk/>
            <pc:sldMk cId="3104163146" sldId="277"/>
            <ac:spMk id="5" creationId="{ED3AD771-6A2C-4BAA-A5D6-7F3AADEB77F4}"/>
          </ac:spMkLst>
        </pc:spChg>
        <pc:spChg chg="del">
          <ac:chgData name="Communication AFAO" userId="fc852b8388f36a58" providerId="LiveId" clId="{933BB95A-609A-4ED1-BE7B-55561967547D}" dt="2021-07-20T09:18:56.625" v="245" actId="478"/>
          <ac:spMkLst>
            <pc:docMk/>
            <pc:sldMk cId="3104163146" sldId="277"/>
            <ac:spMk id="13" creationId="{3C51E01F-54B9-4DCE-AC71-551BCD918063}"/>
          </ac:spMkLst>
        </pc:spChg>
        <pc:spChg chg="del">
          <ac:chgData name="Communication AFAO" userId="fc852b8388f36a58" providerId="LiveId" clId="{933BB95A-609A-4ED1-BE7B-55561967547D}" dt="2021-07-20T09:18:56.625" v="245" actId="478"/>
          <ac:spMkLst>
            <pc:docMk/>
            <pc:sldMk cId="3104163146" sldId="277"/>
            <ac:spMk id="14" creationId="{2465270C-B24E-4449-BE72-BAAD77742F0D}"/>
          </ac:spMkLst>
        </pc:spChg>
        <pc:spChg chg="add mod">
          <ac:chgData name="Communication AFAO" userId="fc852b8388f36a58" providerId="LiveId" clId="{933BB95A-609A-4ED1-BE7B-55561967547D}" dt="2021-07-20T09:19:13.744" v="252" actId="14100"/>
          <ac:spMkLst>
            <pc:docMk/>
            <pc:sldMk cId="3104163146" sldId="277"/>
            <ac:spMk id="15" creationId="{26207220-3334-4A61-9C4B-16353AA5817B}"/>
          </ac:spMkLst>
        </pc:spChg>
        <pc:spChg chg="add mod">
          <ac:chgData name="Communication AFAO" userId="fc852b8388f36a58" providerId="LiveId" clId="{933BB95A-609A-4ED1-BE7B-55561967547D}" dt="2021-07-20T09:18:58.681" v="247"/>
          <ac:spMkLst>
            <pc:docMk/>
            <pc:sldMk cId="3104163146" sldId="277"/>
            <ac:spMk id="21" creationId="{1402F72D-DE25-4F46-B7B8-A06F27EC982F}"/>
          </ac:spMkLst>
        </pc:spChg>
        <pc:spChg chg="add mod">
          <ac:chgData name="Communication AFAO" userId="fc852b8388f36a58" providerId="LiveId" clId="{933BB95A-609A-4ED1-BE7B-55561967547D}" dt="2021-07-20T09:18:58.681" v="247"/>
          <ac:spMkLst>
            <pc:docMk/>
            <pc:sldMk cId="3104163146" sldId="277"/>
            <ac:spMk id="22" creationId="{BF62CBE9-9246-4251-8CB8-42A7E970A4B0}"/>
          </ac:spMkLst>
        </pc:spChg>
        <pc:graphicFrameChg chg="del">
          <ac:chgData name="Communication AFAO" userId="fc852b8388f36a58" providerId="LiveId" clId="{933BB95A-609A-4ED1-BE7B-55561967547D}" dt="2021-07-20T09:18:56.625" v="245" actId="478"/>
          <ac:graphicFrameMkLst>
            <pc:docMk/>
            <pc:sldMk cId="3104163146" sldId="277"/>
            <ac:graphicFrameMk id="2" creationId="{192F9B37-1FD2-4C78-9055-423132E03BBF}"/>
          </ac:graphicFrameMkLst>
        </pc:graphicFrameChg>
        <pc:graphicFrameChg chg="del">
          <ac:chgData name="Communication AFAO" userId="fc852b8388f36a58" providerId="LiveId" clId="{933BB95A-609A-4ED1-BE7B-55561967547D}" dt="2021-07-20T09:18:56.625" v="245" actId="478"/>
          <ac:graphicFrameMkLst>
            <pc:docMk/>
            <pc:sldMk cId="3104163146" sldId="277"/>
            <ac:graphicFrameMk id="11" creationId="{7C179119-097F-423F-899B-407A20408E1A}"/>
          </ac:graphicFrameMkLst>
        </pc:graphicFrameChg>
        <pc:graphicFrameChg chg="del">
          <ac:chgData name="Communication AFAO" userId="fc852b8388f36a58" providerId="LiveId" clId="{933BB95A-609A-4ED1-BE7B-55561967547D}" dt="2021-07-20T09:18:56.625" v="245" actId="478"/>
          <ac:graphicFrameMkLst>
            <pc:docMk/>
            <pc:sldMk cId="3104163146" sldId="277"/>
            <ac:graphicFrameMk id="12" creationId="{340A68EA-AD57-484E-A510-4E6E0B920D84}"/>
          </ac:graphicFrameMkLst>
        </pc:graphicFrameChg>
        <pc:graphicFrameChg chg="add mod">
          <ac:chgData name="Communication AFAO" userId="fc852b8388f36a58" providerId="LiveId" clId="{933BB95A-609A-4ED1-BE7B-55561967547D}" dt="2021-07-20T09:19:03.915" v="248" actId="1076"/>
          <ac:graphicFrameMkLst>
            <pc:docMk/>
            <pc:sldMk cId="3104163146" sldId="277"/>
            <ac:graphicFrameMk id="16" creationId="{F0EDF77A-ED98-41A2-A150-4A3B8D9B70E1}"/>
          </ac:graphicFrameMkLst>
        </pc:graphicFrameChg>
        <pc:graphicFrameChg chg="add mod">
          <ac:chgData name="Communication AFAO" userId="fc852b8388f36a58" providerId="LiveId" clId="{933BB95A-609A-4ED1-BE7B-55561967547D}" dt="2021-07-20T09:18:58.681" v="247"/>
          <ac:graphicFrameMkLst>
            <pc:docMk/>
            <pc:sldMk cId="3104163146" sldId="277"/>
            <ac:graphicFrameMk id="19" creationId="{15B4EEAE-A24A-4704-A73D-2BA09A5D6E2B}"/>
          </ac:graphicFrameMkLst>
        </pc:graphicFrameChg>
        <pc:graphicFrameChg chg="add mod">
          <ac:chgData name="Communication AFAO" userId="fc852b8388f36a58" providerId="LiveId" clId="{933BB95A-609A-4ED1-BE7B-55561967547D}" dt="2021-07-20T09:18:58.681" v="247"/>
          <ac:graphicFrameMkLst>
            <pc:docMk/>
            <pc:sldMk cId="3104163146" sldId="277"/>
            <ac:graphicFrameMk id="20" creationId="{8D999AEB-60E5-41AB-8B8D-AE18BE1C6A1E}"/>
          </ac:graphicFrameMkLst>
        </pc:graphicFrameChg>
      </pc:sldChg>
      <pc:sldChg chg="modSp mod">
        <pc:chgData name="Communication AFAO" userId="fc852b8388f36a58" providerId="LiveId" clId="{933BB95A-609A-4ED1-BE7B-55561967547D}" dt="2021-07-20T09:19:59.029" v="253" actId="1076"/>
        <pc:sldMkLst>
          <pc:docMk/>
          <pc:sldMk cId="434650224" sldId="278"/>
        </pc:sldMkLst>
        <pc:picChg chg="mod">
          <ac:chgData name="Communication AFAO" userId="fc852b8388f36a58" providerId="LiveId" clId="{933BB95A-609A-4ED1-BE7B-55561967547D}" dt="2021-07-20T09:19:59.029" v="253" actId="1076"/>
          <ac:picMkLst>
            <pc:docMk/>
            <pc:sldMk cId="434650224" sldId="278"/>
            <ac:picMk id="7" creationId="{B57B7EFD-0C5A-4FE1-82D5-BA3EE4EC0820}"/>
          </ac:picMkLst>
        </pc:picChg>
      </pc:sldChg>
      <pc:sldChg chg="modSp mod">
        <pc:chgData name="Communication AFAO" userId="fc852b8388f36a58" providerId="LiveId" clId="{933BB95A-609A-4ED1-BE7B-55561967547D}" dt="2021-07-20T09:09:26.170" v="123" actId="20577"/>
        <pc:sldMkLst>
          <pc:docMk/>
          <pc:sldMk cId="1710123511" sldId="280"/>
        </pc:sldMkLst>
        <pc:spChg chg="mod">
          <ac:chgData name="Communication AFAO" userId="fc852b8388f36a58" providerId="LiveId" clId="{933BB95A-609A-4ED1-BE7B-55561967547D}" dt="2021-07-20T09:08:45.185" v="102" actId="20577"/>
          <ac:spMkLst>
            <pc:docMk/>
            <pc:sldMk cId="1710123511" sldId="280"/>
            <ac:spMk id="3" creationId="{E4B8449A-09B7-4794-BF02-2DD48B50982B}"/>
          </ac:spMkLst>
        </pc:spChg>
        <pc:spChg chg="mod">
          <ac:chgData name="Communication AFAO" userId="fc852b8388f36a58" providerId="LiveId" clId="{933BB95A-609A-4ED1-BE7B-55561967547D}" dt="2021-07-20T09:09:26.170" v="123" actId="20577"/>
          <ac:spMkLst>
            <pc:docMk/>
            <pc:sldMk cId="1710123511" sldId="280"/>
            <ac:spMk id="9" creationId="{08939187-4521-401D-AAED-567788FF9333}"/>
          </ac:spMkLst>
        </pc:spChg>
      </pc:sldChg>
      <pc:sldChg chg="modSp mod">
        <pc:chgData name="Communication AFAO" userId="fc852b8388f36a58" providerId="LiveId" clId="{933BB95A-609A-4ED1-BE7B-55561967547D}" dt="2021-07-20T09:13:31.120" v="206" actId="1076"/>
        <pc:sldMkLst>
          <pc:docMk/>
          <pc:sldMk cId="2411838395" sldId="283"/>
        </pc:sldMkLst>
        <pc:graphicFrameChg chg="mod modGraphic">
          <ac:chgData name="Communication AFAO" userId="fc852b8388f36a58" providerId="LiveId" clId="{933BB95A-609A-4ED1-BE7B-55561967547D}" dt="2021-07-20T09:13:31.120" v="206" actId="1076"/>
          <ac:graphicFrameMkLst>
            <pc:docMk/>
            <pc:sldMk cId="2411838395" sldId="283"/>
            <ac:graphicFrameMk id="8" creationId="{67C3766F-ADA5-40D1-A843-324BBD364CBF}"/>
          </ac:graphicFrameMkLst>
        </pc:graphicFrameChg>
      </pc:sldChg>
      <pc:sldChg chg="addSp modSp mod">
        <pc:chgData name="Communication AFAO" userId="fc852b8388f36a58" providerId="LiveId" clId="{933BB95A-609A-4ED1-BE7B-55561967547D}" dt="2021-07-20T09:12:13.103" v="155" actId="1076"/>
        <pc:sldMkLst>
          <pc:docMk/>
          <pc:sldMk cId="3170905169" sldId="284"/>
        </pc:sldMkLst>
        <pc:spChg chg="mod">
          <ac:chgData name="Communication AFAO" userId="fc852b8388f36a58" providerId="LiveId" clId="{933BB95A-609A-4ED1-BE7B-55561967547D}" dt="2021-07-20T09:11:20.402" v="141" actId="20577"/>
          <ac:spMkLst>
            <pc:docMk/>
            <pc:sldMk cId="3170905169" sldId="284"/>
            <ac:spMk id="3" creationId="{340A6503-3297-4710-9FB3-C004370F4A98}"/>
          </ac:spMkLst>
        </pc:spChg>
        <pc:spChg chg="add mod">
          <ac:chgData name="Communication AFAO" userId="fc852b8388f36a58" providerId="LiveId" clId="{933BB95A-609A-4ED1-BE7B-55561967547D}" dt="2021-07-20T09:12:13.103" v="155" actId="1076"/>
          <ac:spMkLst>
            <pc:docMk/>
            <pc:sldMk cId="3170905169" sldId="284"/>
            <ac:spMk id="6" creationId="{B46BC321-F8E4-49A1-AC3F-2E690030AF49}"/>
          </ac:spMkLst>
        </pc:spChg>
      </pc:sldChg>
    </pc:docChg>
  </pc:docChgLst>
  <pc:docChgLst>
    <pc:chgData name="Communication AFAO" userId="fc852b8388f36a58" providerId="LiveId" clId="{5ECF92FA-50A5-4A38-A88A-F7DB44B7D4F7}"/>
    <pc:docChg chg="undo custSel addSld delSld modSld">
      <pc:chgData name="Communication AFAO" userId="fc852b8388f36a58" providerId="LiveId" clId="{5ECF92FA-50A5-4A38-A88A-F7DB44B7D4F7}" dt="2021-11-17T12:34:42.100" v="355" actId="20577"/>
      <pc:docMkLst>
        <pc:docMk/>
      </pc:docMkLst>
      <pc:sldChg chg="addSp delSp modSp mod setBg">
        <pc:chgData name="Communication AFAO" userId="fc852b8388f36a58" providerId="LiveId" clId="{5ECF92FA-50A5-4A38-A88A-F7DB44B7D4F7}" dt="2021-11-16T18:24:44.108" v="320"/>
        <pc:sldMkLst>
          <pc:docMk/>
          <pc:sldMk cId="1674341680" sldId="256"/>
        </pc:sldMkLst>
        <pc:spChg chg="del">
          <ac:chgData name="Communication AFAO" userId="fc852b8388f36a58" providerId="LiveId" clId="{5ECF92FA-50A5-4A38-A88A-F7DB44B7D4F7}" dt="2021-11-16T18:24:24.618" v="315" actId="478"/>
          <ac:spMkLst>
            <pc:docMk/>
            <pc:sldMk cId="1674341680" sldId="256"/>
            <ac:spMk id="3" creationId="{63A22D54-5FAB-42BE-8B87-24CD378550DD}"/>
          </ac:spMkLst>
        </pc:spChg>
        <pc:spChg chg="add del mod">
          <ac:chgData name="Communication AFAO" userId="fc852b8388f36a58" providerId="LiveId" clId="{5ECF92FA-50A5-4A38-A88A-F7DB44B7D4F7}" dt="2021-11-16T18:24:27.335" v="317" actId="478"/>
          <ac:spMkLst>
            <pc:docMk/>
            <pc:sldMk cId="1674341680" sldId="256"/>
            <ac:spMk id="4" creationId="{8C67A915-B9F4-4B92-8A73-90D12764C6D5}"/>
          </ac:spMkLst>
        </pc:spChg>
        <pc:picChg chg="mod">
          <ac:chgData name="Communication AFAO" userId="fc852b8388f36a58" providerId="LiveId" clId="{5ECF92FA-50A5-4A38-A88A-F7DB44B7D4F7}" dt="2021-11-16T18:24:31.581" v="318" actId="1076"/>
          <ac:picMkLst>
            <pc:docMk/>
            <pc:sldMk cId="1674341680" sldId="256"/>
            <ac:picMk id="9" creationId="{C779D27B-456C-4CDB-A93B-F380135AEEEA}"/>
          </ac:picMkLst>
        </pc:picChg>
      </pc:sldChg>
      <pc:sldChg chg="del">
        <pc:chgData name="Communication AFAO" userId="fc852b8388f36a58" providerId="LiveId" clId="{5ECF92FA-50A5-4A38-A88A-F7DB44B7D4F7}" dt="2021-11-16T18:17:07.292" v="91" actId="2696"/>
        <pc:sldMkLst>
          <pc:docMk/>
          <pc:sldMk cId="1624696381" sldId="257"/>
        </pc:sldMkLst>
      </pc:sldChg>
      <pc:sldChg chg="del">
        <pc:chgData name="Communication AFAO" userId="fc852b8388f36a58" providerId="LiveId" clId="{5ECF92FA-50A5-4A38-A88A-F7DB44B7D4F7}" dt="2021-11-16T18:18:37.613" v="173" actId="2696"/>
        <pc:sldMkLst>
          <pc:docMk/>
          <pc:sldMk cId="3267910226" sldId="259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246910451" sldId="261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2135151659" sldId="264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192253801" sldId="265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893860448" sldId="266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1412119479" sldId="267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973349894" sldId="268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041913096" sldId="269"/>
        </pc:sldMkLst>
      </pc:sldChg>
      <pc:sldChg chg="del">
        <pc:chgData name="Communication AFAO" userId="fc852b8388f36a58" providerId="LiveId" clId="{5ECF92FA-50A5-4A38-A88A-F7DB44B7D4F7}" dt="2021-11-16T18:17:00.579" v="90" actId="2696"/>
        <pc:sldMkLst>
          <pc:docMk/>
          <pc:sldMk cId="2860433917" sldId="270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896679051" sldId="272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673979434" sldId="273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963082464" sldId="274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1769393188" sldId="275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762295228" sldId="276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3104163146" sldId="277"/>
        </pc:sldMkLst>
      </pc:sldChg>
      <pc:sldChg chg="modSp mod">
        <pc:chgData name="Communication AFAO" userId="fc852b8388f36a58" providerId="LiveId" clId="{5ECF92FA-50A5-4A38-A88A-F7DB44B7D4F7}" dt="2021-11-16T18:22:24.156" v="298" actId="20577"/>
        <pc:sldMkLst>
          <pc:docMk/>
          <pc:sldMk cId="434650224" sldId="278"/>
        </pc:sldMkLst>
        <pc:spChg chg="mod">
          <ac:chgData name="Communication AFAO" userId="fc852b8388f36a58" providerId="LiveId" clId="{5ECF92FA-50A5-4A38-A88A-F7DB44B7D4F7}" dt="2021-11-16T18:22:24.156" v="298" actId="20577"/>
          <ac:spMkLst>
            <pc:docMk/>
            <pc:sldMk cId="434650224" sldId="278"/>
            <ac:spMk id="4" creationId="{00FE595A-D6CE-4786-BE46-87E040BE4965}"/>
          </ac:spMkLst>
        </pc:spChg>
        <pc:spChg chg="mod">
          <ac:chgData name="Communication AFAO" userId="fc852b8388f36a58" providerId="LiveId" clId="{5ECF92FA-50A5-4A38-A88A-F7DB44B7D4F7}" dt="2021-11-16T18:21:47.513" v="281" actId="1076"/>
          <ac:spMkLst>
            <pc:docMk/>
            <pc:sldMk cId="434650224" sldId="278"/>
            <ac:spMk id="6" creationId="{D8C817D6-6FF6-49BF-AB7A-CF6023A3890F}"/>
          </ac:spMkLst>
        </pc:spChg>
        <pc:picChg chg="mod">
          <ac:chgData name="Communication AFAO" userId="fc852b8388f36a58" providerId="LiveId" clId="{5ECF92FA-50A5-4A38-A88A-F7DB44B7D4F7}" dt="2021-11-16T18:21:47.513" v="281" actId="1076"/>
          <ac:picMkLst>
            <pc:docMk/>
            <pc:sldMk cId="434650224" sldId="278"/>
            <ac:picMk id="7" creationId="{B57B7EFD-0C5A-4FE1-82D5-BA3EE4EC0820}"/>
          </ac:picMkLst>
        </pc:picChg>
        <pc:picChg chg="mod">
          <ac:chgData name="Communication AFAO" userId="fc852b8388f36a58" providerId="LiveId" clId="{5ECF92FA-50A5-4A38-A88A-F7DB44B7D4F7}" dt="2021-11-16T18:21:47.513" v="281" actId="1076"/>
          <ac:picMkLst>
            <pc:docMk/>
            <pc:sldMk cId="434650224" sldId="278"/>
            <ac:picMk id="8" creationId="{743D0F9D-448D-424A-A614-1F276A8D01A4}"/>
          </ac:picMkLst>
        </pc:picChg>
        <pc:picChg chg="mod">
          <ac:chgData name="Communication AFAO" userId="fc852b8388f36a58" providerId="LiveId" clId="{5ECF92FA-50A5-4A38-A88A-F7DB44B7D4F7}" dt="2021-11-16T18:21:47.513" v="281" actId="1076"/>
          <ac:picMkLst>
            <pc:docMk/>
            <pc:sldMk cId="434650224" sldId="278"/>
            <ac:picMk id="9" creationId="{738E1B0F-21F7-4266-84BF-3BA06965C963}"/>
          </ac:picMkLst>
        </pc:picChg>
        <pc:picChg chg="mod">
          <ac:chgData name="Communication AFAO" userId="fc852b8388f36a58" providerId="LiveId" clId="{5ECF92FA-50A5-4A38-A88A-F7DB44B7D4F7}" dt="2021-11-16T18:21:47.513" v="281" actId="1076"/>
          <ac:picMkLst>
            <pc:docMk/>
            <pc:sldMk cId="434650224" sldId="278"/>
            <ac:picMk id="10" creationId="{23623112-2EC4-462C-86B3-437F2F053999}"/>
          </ac:picMkLst>
        </pc:picChg>
        <pc:picChg chg="mod">
          <ac:chgData name="Communication AFAO" userId="fc852b8388f36a58" providerId="LiveId" clId="{5ECF92FA-50A5-4A38-A88A-F7DB44B7D4F7}" dt="2021-11-16T18:21:47.513" v="281" actId="1076"/>
          <ac:picMkLst>
            <pc:docMk/>
            <pc:sldMk cId="434650224" sldId="278"/>
            <ac:picMk id="11" creationId="{704B3CD6-D00C-43C2-95EC-22DA1E44A61C}"/>
          </ac:picMkLst>
        </pc:picChg>
      </pc:sldChg>
      <pc:sldChg chg="del">
        <pc:chgData name="Communication AFAO" userId="fc852b8388f36a58" providerId="LiveId" clId="{5ECF92FA-50A5-4A38-A88A-F7DB44B7D4F7}" dt="2021-11-16T18:17:00.579" v="90" actId="2696"/>
        <pc:sldMkLst>
          <pc:docMk/>
          <pc:sldMk cId="1710123511" sldId="280"/>
        </pc:sldMkLst>
      </pc:sldChg>
      <pc:sldChg chg="del">
        <pc:chgData name="Communication AFAO" userId="fc852b8388f36a58" providerId="LiveId" clId="{5ECF92FA-50A5-4A38-A88A-F7DB44B7D4F7}" dt="2021-11-16T18:17:00.579" v="90" actId="2696"/>
        <pc:sldMkLst>
          <pc:docMk/>
          <pc:sldMk cId="159632568" sldId="281"/>
        </pc:sldMkLst>
      </pc:sldChg>
      <pc:sldChg chg="del">
        <pc:chgData name="Communication AFAO" userId="fc852b8388f36a58" providerId="LiveId" clId="{5ECF92FA-50A5-4A38-A88A-F7DB44B7D4F7}" dt="2021-11-16T18:17:00.579" v="90" actId="2696"/>
        <pc:sldMkLst>
          <pc:docMk/>
          <pc:sldMk cId="2110826240" sldId="282"/>
        </pc:sldMkLst>
      </pc:sldChg>
      <pc:sldChg chg="del">
        <pc:chgData name="Communication AFAO" userId="fc852b8388f36a58" providerId="LiveId" clId="{5ECF92FA-50A5-4A38-A88A-F7DB44B7D4F7}" dt="2021-11-16T18:16:51.605" v="89" actId="2696"/>
        <pc:sldMkLst>
          <pc:docMk/>
          <pc:sldMk cId="2411838395" sldId="283"/>
        </pc:sldMkLst>
      </pc:sldChg>
      <pc:sldChg chg="del">
        <pc:chgData name="Communication AFAO" userId="fc852b8388f36a58" providerId="LiveId" clId="{5ECF92FA-50A5-4A38-A88A-F7DB44B7D4F7}" dt="2021-11-16T18:17:00.579" v="90" actId="2696"/>
        <pc:sldMkLst>
          <pc:docMk/>
          <pc:sldMk cId="3170905169" sldId="284"/>
        </pc:sldMkLst>
      </pc:sldChg>
      <pc:sldChg chg="del">
        <pc:chgData name="Communication AFAO" userId="fc852b8388f36a58" providerId="LiveId" clId="{5ECF92FA-50A5-4A38-A88A-F7DB44B7D4F7}" dt="2021-11-16T18:17:00.579" v="90" actId="2696"/>
        <pc:sldMkLst>
          <pc:docMk/>
          <pc:sldMk cId="3962386247" sldId="285"/>
        </pc:sldMkLst>
      </pc:sldChg>
      <pc:sldChg chg="delSp modSp add mod setBg modAnim delDesignElem">
        <pc:chgData name="Communication AFAO" userId="fc852b8388f36a58" providerId="LiveId" clId="{5ECF92FA-50A5-4A38-A88A-F7DB44B7D4F7}" dt="2021-11-17T12:34:42.100" v="355" actId="20577"/>
        <pc:sldMkLst>
          <pc:docMk/>
          <pc:sldMk cId="3834963615" sldId="286"/>
        </pc:sldMkLst>
        <pc:spChg chg="mod">
          <ac:chgData name="Communication AFAO" userId="fc852b8388f36a58" providerId="LiveId" clId="{5ECF92FA-50A5-4A38-A88A-F7DB44B7D4F7}" dt="2021-11-16T18:13:57.811" v="3" actId="27636"/>
          <ac:spMkLst>
            <pc:docMk/>
            <pc:sldMk cId="3834963615" sldId="286"/>
            <ac:spMk id="13" creationId="{D6CAB637-877C-41EC-93E9-AFDFF7FCB0EA}"/>
          </ac:spMkLst>
        </pc:spChg>
        <pc:spChg chg="mod">
          <ac:chgData name="Communication AFAO" userId="fc852b8388f36a58" providerId="LiveId" clId="{5ECF92FA-50A5-4A38-A88A-F7DB44B7D4F7}" dt="2021-11-17T12:34:42.100" v="355" actId="20577"/>
          <ac:spMkLst>
            <pc:docMk/>
            <pc:sldMk cId="3834963615" sldId="286"/>
            <ac:spMk id="14" creationId="{A6D7255F-7E84-4104-A9B9-297E7365EAA4}"/>
          </ac:spMkLst>
        </pc:spChg>
        <pc:spChg chg="del">
          <ac:chgData name="Communication AFAO" userId="fc852b8388f36a58" providerId="LiveId" clId="{5ECF92FA-50A5-4A38-A88A-F7DB44B7D4F7}" dt="2021-11-16T18:13:53.775" v="1"/>
          <ac:spMkLst>
            <pc:docMk/>
            <pc:sldMk cId="3834963615" sldId="286"/>
            <ac:spMk id="19" creationId="{D1D34770-47A8-402C-AF23-2B653F2D88C1}"/>
          </ac:spMkLst>
        </pc:spChg>
      </pc:sldChg>
      <pc:sldChg chg="delSp modSp add mod setBg modAnim delDesignElem">
        <pc:chgData name="Communication AFAO" userId="fc852b8388f36a58" providerId="LiveId" clId="{5ECF92FA-50A5-4A38-A88A-F7DB44B7D4F7}" dt="2021-11-16T18:25:56.425" v="322"/>
        <pc:sldMkLst>
          <pc:docMk/>
          <pc:sldMk cId="2736393500" sldId="287"/>
        </pc:sldMkLst>
        <pc:spChg chg="mod">
          <ac:chgData name="Communication AFAO" userId="fc852b8388f36a58" providerId="LiveId" clId="{5ECF92FA-50A5-4A38-A88A-F7DB44B7D4F7}" dt="2021-11-16T18:15:03.090" v="21" actId="2711"/>
          <ac:spMkLst>
            <pc:docMk/>
            <pc:sldMk cId="2736393500" sldId="287"/>
            <ac:spMk id="2" creationId="{87725D3F-8569-4EEE-815E-9672E396ECA4}"/>
          </ac:spMkLst>
        </pc:spChg>
        <pc:spChg chg="mod">
          <ac:chgData name="Communication AFAO" userId="fc852b8388f36a58" providerId="LiveId" clId="{5ECF92FA-50A5-4A38-A88A-F7DB44B7D4F7}" dt="2021-11-16T18:15:08.508" v="23" actId="207"/>
          <ac:spMkLst>
            <pc:docMk/>
            <pc:sldMk cId="2736393500" sldId="287"/>
            <ac:spMk id="3" creationId="{619A072D-3078-4FDF-ADB2-12AA3B2E04EA}"/>
          </ac:spMkLst>
        </pc:spChg>
        <pc:spChg chg="del">
          <ac:chgData name="Communication AFAO" userId="fc852b8388f36a58" providerId="LiveId" clId="{5ECF92FA-50A5-4A38-A88A-F7DB44B7D4F7}" dt="2021-11-16T18:14:59.101" v="20"/>
          <ac:spMkLst>
            <pc:docMk/>
            <pc:sldMk cId="2736393500" sldId="287"/>
            <ac:spMk id="10" creationId="{460B0EFB-53ED-4F35-B05D-F658EA021C65}"/>
          </ac:spMkLst>
        </pc:spChg>
        <pc:spChg chg="del">
          <ac:chgData name="Communication AFAO" userId="fc852b8388f36a58" providerId="LiveId" clId="{5ECF92FA-50A5-4A38-A88A-F7DB44B7D4F7}" dt="2021-11-16T18:14:59.101" v="20"/>
          <ac:spMkLst>
            <pc:docMk/>
            <pc:sldMk cId="2736393500" sldId="287"/>
            <ac:spMk id="12" creationId="{835EF3DD-7D43-4A27-8967-A92FD8CC9365}"/>
          </ac:spMkLst>
        </pc:spChg>
      </pc:sldChg>
      <pc:sldChg chg="addSp delSp modSp add mod modAnim">
        <pc:chgData name="Communication AFAO" userId="fc852b8388f36a58" providerId="LiveId" clId="{5ECF92FA-50A5-4A38-A88A-F7DB44B7D4F7}" dt="2021-11-16T18:28:19.201" v="353"/>
        <pc:sldMkLst>
          <pc:docMk/>
          <pc:sldMk cId="2760596275" sldId="288"/>
        </pc:sldMkLst>
        <pc:spChg chg="add del mod">
          <ac:chgData name="Communication AFAO" userId="fc852b8388f36a58" providerId="LiveId" clId="{5ECF92FA-50A5-4A38-A88A-F7DB44B7D4F7}" dt="2021-11-16T18:17:17.121" v="93" actId="478"/>
          <ac:spMkLst>
            <pc:docMk/>
            <pc:sldMk cId="2760596275" sldId="288"/>
            <ac:spMk id="3" creationId="{DE4CDA39-46E1-4A22-A330-31726CBE5537}"/>
          </ac:spMkLst>
        </pc:spChg>
        <pc:spChg chg="mod">
          <ac:chgData name="Communication AFAO" userId="fc852b8388f36a58" providerId="LiveId" clId="{5ECF92FA-50A5-4A38-A88A-F7DB44B7D4F7}" dt="2021-11-16T18:24:08.932" v="314" actId="1076"/>
          <ac:spMkLst>
            <pc:docMk/>
            <pc:sldMk cId="2760596275" sldId="288"/>
            <ac:spMk id="4" creationId="{C638A644-886E-4809-B91E-0889AB083B61}"/>
          </ac:spMkLst>
        </pc:spChg>
        <pc:spChg chg="del mod">
          <ac:chgData name="Communication AFAO" userId="fc852b8388f36a58" providerId="LiveId" clId="{5ECF92FA-50A5-4A38-A88A-F7DB44B7D4F7}" dt="2021-11-16T18:17:15.348" v="92" actId="478"/>
          <ac:spMkLst>
            <pc:docMk/>
            <pc:sldMk cId="2760596275" sldId="288"/>
            <ac:spMk id="5" creationId="{451566EB-DA18-4305-ADAE-92E35E25C9D5}"/>
          </ac:spMkLst>
        </pc:spChg>
        <pc:spChg chg="mod">
          <ac:chgData name="Communication AFAO" userId="fc852b8388f36a58" providerId="LiveId" clId="{5ECF92FA-50A5-4A38-A88A-F7DB44B7D4F7}" dt="2021-11-16T18:18:31.665" v="172" actId="1076"/>
          <ac:spMkLst>
            <pc:docMk/>
            <pc:sldMk cId="2760596275" sldId="288"/>
            <ac:spMk id="9" creationId="{0326720B-5FCE-4C62-B024-6700094EA0B3}"/>
          </ac:spMkLst>
        </pc:spChg>
        <pc:spChg chg="add mod">
          <ac:chgData name="Communication AFAO" userId="fc852b8388f36a58" providerId="LiveId" clId="{5ECF92FA-50A5-4A38-A88A-F7DB44B7D4F7}" dt="2021-11-16T18:19:45.178" v="236" actId="1076"/>
          <ac:spMkLst>
            <pc:docMk/>
            <pc:sldMk cId="2760596275" sldId="288"/>
            <ac:spMk id="10" creationId="{73B09C6B-67DD-466D-9F61-0EC2D4FBE088}"/>
          </ac:spMkLst>
        </pc:spChg>
        <pc:picChg chg="del">
          <ac:chgData name="Communication AFAO" userId="fc852b8388f36a58" providerId="LiveId" clId="{5ECF92FA-50A5-4A38-A88A-F7DB44B7D4F7}" dt="2021-11-16T18:23:04.933" v="299" actId="478"/>
          <ac:picMkLst>
            <pc:docMk/>
            <pc:sldMk cId="2760596275" sldId="288"/>
            <ac:picMk id="7" creationId="{8AF19676-EFE7-49D5-A257-F1E0F245B40F}"/>
          </ac:picMkLst>
        </pc:picChg>
        <pc:picChg chg="add mod modCrop">
          <ac:chgData name="Communication AFAO" userId="fc852b8388f36a58" providerId="LiveId" clId="{5ECF92FA-50A5-4A38-A88A-F7DB44B7D4F7}" dt="2021-11-16T18:23:58" v="310" actId="1076"/>
          <ac:picMkLst>
            <pc:docMk/>
            <pc:sldMk cId="2760596275" sldId="288"/>
            <ac:picMk id="11" creationId="{B100D85D-7B24-4D03-90B4-9A30C6EDCC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CDA2583-0C7E-48F1-A199-3886D918B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9FC414-6F7F-40D9-AA5D-97616226DB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BAC5-A97A-45CA-A205-393BB98A28CE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02AFA7-4B99-46CC-870A-EE46FC498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A922E1-0DF1-4375-A7D9-38D421BD2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26557-7811-4843-899C-F7964BB56E3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14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E753-9E15-493D-BE08-20A1A9315D93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E7A34-9679-43B5-9DC3-41A5762F95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55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4F2EE-B791-4F9D-8E77-6491DD758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AFFE0E-D3A0-4D15-ACCC-23BC4A480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9B71F0-F5DA-41CC-BB5F-C76D1EC2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692D5-CA94-4F36-9643-44223D9D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CD2D7-488B-4D92-817A-AE397CFE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04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34D58-EB32-4EA2-9C3D-9276141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8AC16D-D337-4527-8399-5FC02F008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C5B678-AB20-4C74-9677-2B980743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E2867-DC32-4FCA-837F-5AA38B9F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25F2E-48F1-409A-90AD-12B148CD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39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3E50A9-8EEC-4FB9-B82C-9D4B8F284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C860C9-DAD7-480E-939A-92F77F8DD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7A56E-E933-47B9-B54F-A0F02FF3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A2FBE-7094-4DE8-A362-F63B21DC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C49A89-5555-4F1A-B472-E5C13B58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25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677DB-3FD7-4723-81EF-1AF7BC64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643CD-6E07-4E90-9AA7-BE95D81D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04245-CA5A-420D-B4DE-712AC87F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CE885-B7ED-47F5-920D-70A25DB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E0EBEA-850D-4861-9F64-6AD8F2A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23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2EE35-49A5-45B7-BC6B-ED92C905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74C3E8-AE00-4671-B65B-F3C55BC9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BE957-FC6E-4D54-9DBE-E0BC0D35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14F2D-6661-483C-B3AF-5237E6A0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04163-9025-4DB6-9531-5F92B4A0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46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6639D-6F38-4897-B2C4-C24425E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052213-6E1B-4C5F-BB66-B3A93C69E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3406DD-3D96-403B-95A7-EFE4009A0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C23E8C-E5BF-47BA-816F-7E9DFB4D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D4AF9D-87EB-467D-85FC-070E56B5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499B8C-EAD9-4921-B16E-7B25DD48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9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BA053-7273-4AEF-9170-1C9188BE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CBA028-7E81-41BD-A2AF-11F870BA7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53CCC0-2374-43D9-BF45-C8D51AA24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7D2330-8C11-4306-ACC8-230E46A08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C0FCE4-E8C6-4FF0-839C-14DBBE804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F2EBDE-1B33-4625-8A11-E4B61805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772222-5331-47C1-BA20-10AB0504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4130C2-0CA2-447A-9074-CA9EF9F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57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42846-8834-4F3B-808B-C50B6A18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D5EB46-EA54-459C-AC77-2609F78C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378E29-F869-47DE-BAA7-C6D70364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A75753-D399-495A-BE57-E24C87B3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99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E8A63D-2385-49E2-8CC0-ADF00929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052EBB-41A3-4FAE-AFF0-67913266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C25B5-7C56-495B-91B4-A497BB3D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1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11E43-6863-41E6-81BF-8EC9CBF3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6214C-125A-4857-9DFE-DB3733F11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5BE9F3-7C81-47D4-93B3-59A83BD6E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7FCDCC-1A5B-452B-A5FF-7AB519BC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875A7-BCB9-41ED-973C-7460EB82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768F4D-BDB5-4C9D-A776-B92F5515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0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FCA49-7E4D-47EF-9C7B-C073060E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444899-04F4-49CB-9F5D-27868EC0B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5D8F8E-8A43-4DB6-95FE-4CCFBF1CD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BCAD49-E22A-4AB5-9A6C-65FBBFF3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5A37F5-F5F6-4A0C-A985-48F5E634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8F6DF4-2923-4E6E-A651-1A93C0B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35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F3069A-3F96-4511-ADE4-2BC8B88A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4D5F-8B9A-429F-A390-F638E93C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5777FE-AAA3-44E6-8D17-6798108F8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A2FE-EC19-4B5F-823C-695799969DC4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5922B-40DE-4502-B9E4-3365D8E0A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173BB4-6C4D-4754-B567-51B229A41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4D94B-687A-452C-B73F-51B0FDC7AC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2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fao.asso.fr/nous-rejoindre/adhes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ssociation_afao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afao.asso.fr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twitter.com/afao_asso" TargetMode="External"/><Relationship Id="rId2" Type="http://schemas.openxmlformats.org/officeDocument/2006/relationships/hyperlink" Target="mailto:communication.afao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atresieoesophage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2.emf"/><Relationship Id="rId10" Type="http://schemas.openxmlformats.org/officeDocument/2006/relationships/hyperlink" Target="https://www.linkedin.com/company/afao-association-fran%C3%A7aise-de-l'atr%C3%A9sie-de-l%E2%80%99%C5%93sophage-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779D27B-456C-4CDB-A93B-F380135AE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91" y="1034834"/>
            <a:ext cx="6972671" cy="33830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DD813A-E858-46EC-912E-73C9F591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297" y="350681"/>
            <a:ext cx="1290228" cy="159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8461D7-8B8E-455B-A15A-489F727C0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1" t="9473" r="7609" b="16140"/>
          <a:stretch/>
        </p:blipFill>
        <p:spPr>
          <a:xfrm>
            <a:off x="0" y="4528434"/>
            <a:ext cx="2230670" cy="2329567"/>
          </a:xfrm>
          <a:prstGeom prst="rect">
            <a:avLst/>
          </a:prstGeom>
        </p:spPr>
      </p:pic>
      <p:pic>
        <p:nvPicPr>
          <p:cNvPr id="13" name="Image 12" descr="Une image contenant personne, petit, extérieur, enfant&#10;&#10;Description générée automatiquement">
            <a:extLst>
              <a:ext uri="{FF2B5EF4-FFF2-40B4-BE49-F238E27FC236}">
                <a16:creationId xmlns:a16="http://schemas.microsoft.com/office/drawing/2014/main" id="{755B55AF-CE7B-4D8C-BB81-17EE2BBB3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7" r="14047" b="21052"/>
          <a:stretch/>
        </p:blipFill>
        <p:spPr>
          <a:xfrm>
            <a:off x="6995177" y="4528434"/>
            <a:ext cx="2562785" cy="2329567"/>
          </a:xfrm>
          <a:prstGeom prst="rect">
            <a:avLst/>
          </a:prstGeom>
        </p:spPr>
      </p:pic>
      <p:pic>
        <p:nvPicPr>
          <p:cNvPr id="17" name="Image 16" descr="Une image contenant personne, mur, intérieur, assis&#10;&#10;Description générée automatiquement">
            <a:extLst>
              <a:ext uri="{FF2B5EF4-FFF2-40B4-BE49-F238E27FC236}">
                <a16:creationId xmlns:a16="http://schemas.microsoft.com/office/drawing/2014/main" id="{2210C683-3319-479B-96DA-CCEC11210C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29824" r="6774" b="10188"/>
          <a:stretch/>
        </p:blipFill>
        <p:spPr>
          <a:xfrm>
            <a:off x="2230670" y="4528434"/>
            <a:ext cx="4764507" cy="2329567"/>
          </a:xfrm>
          <a:prstGeom prst="rect">
            <a:avLst/>
          </a:prstGeom>
        </p:spPr>
      </p:pic>
      <p:pic>
        <p:nvPicPr>
          <p:cNvPr id="19" name="Image 18" descr="Une image contenant intérieur, repas&#10;&#10;Description générée automatiquement">
            <a:extLst>
              <a:ext uri="{FF2B5EF4-FFF2-40B4-BE49-F238E27FC236}">
                <a16:creationId xmlns:a16="http://schemas.microsoft.com/office/drawing/2014/main" id="{09CB0310-4C45-4A54-BB1A-A474442B47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14316"/>
          <a:stretch/>
        </p:blipFill>
        <p:spPr>
          <a:xfrm>
            <a:off x="9557962" y="4528434"/>
            <a:ext cx="2634038" cy="2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D6CAB637-877C-41EC-93E9-AFDFF7FC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89" y="687940"/>
            <a:ext cx="4956305" cy="993228"/>
          </a:xfrm>
        </p:spPr>
        <p:txBody>
          <a:bodyPr>
            <a:normAutofit fontScale="90000"/>
          </a:bodyPr>
          <a:lstStyle/>
          <a:p>
            <a:r>
              <a:rPr lang="fr-FR" sz="6000" dirty="0">
                <a:solidFill>
                  <a:srgbClr val="2D3483"/>
                </a:solidFill>
                <a:latin typeface="Mark My Words" pitchFamily="2" charset="0"/>
              </a:rPr>
              <a:t>L’AFAO, c’est…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D7255F-7E84-4104-A9B9-297E7365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07" y="1955585"/>
            <a:ext cx="5646393" cy="4624829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Un collectif : près de 900 familles membres</a:t>
            </a:r>
          </a:p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12 membres du CA, parents d’enfants AO</a:t>
            </a:r>
          </a:p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Une présence locale : 21 délégués locaux</a:t>
            </a:r>
          </a:p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Des rencontres avec d’autres familles</a:t>
            </a:r>
          </a:p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groupe de discussion « 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afaolist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 » qui réunit plus de 500 familles</a:t>
            </a:r>
          </a:p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Le weekend des familles en Île-de-France, l’AFAO fêtera ses 20 ans en 2022 !</a:t>
            </a:r>
          </a:p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rencontres en ligne, ateliers cuisine…</a:t>
            </a:r>
          </a:p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Un soutien à la recherche</a:t>
            </a:r>
          </a:p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200 000 euros versés à la recherche depuis 2007 via les prix annuels de l’association</a:t>
            </a:r>
          </a:p>
        </p:txBody>
      </p:sp>
      <p:pic>
        <p:nvPicPr>
          <p:cNvPr id="4" name="Image 3" descr="Une image contenant personne, herbe, extérieur, enfant&#10;&#10;Description générée automatiquement">
            <a:extLst>
              <a:ext uri="{FF2B5EF4-FFF2-40B4-BE49-F238E27FC236}">
                <a16:creationId xmlns:a16="http://schemas.microsoft.com/office/drawing/2014/main" id="{102DEC38-CAE3-439C-941D-435172B6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t="-1" r="18609" b="-1"/>
          <a:stretch/>
        </p:blipFill>
        <p:spPr>
          <a:xfrm>
            <a:off x="6545607" y="0"/>
            <a:ext cx="56463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49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tenant, assis, petit&#10;&#10;Description générée automatiquement">
            <a:extLst>
              <a:ext uri="{FF2B5EF4-FFF2-40B4-BE49-F238E27FC236}">
                <a16:creationId xmlns:a16="http://schemas.microsoft.com/office/drawing/2014/main" id="{62FD54D9-C06D-434D-BA00-5AF816280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25D3F-8569-4EEE-815E-9672E396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688" y="928830"/>
            <a:ext cx="5460545" cy="1325563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2D3483"/>
                </a:solidFill>
                <a:latin typeface="Mark My Words" pitchFamily="2" charset="0"/>
              </a:rPr>
              <a:t>Focus sur</a:t>
            </a:r>
            <a:br>
              <a:rPr lang="fr-FR" sz="6000" dirty="0">
                <a:solidFill>
                  <a:srgbClr val="2D3483"/>
                </a:solidFill>
                <a:latin typeface="Mark My Words" pitchFamily="2" charset="0"/>
              </a:rPr>
            </a:br>
            <a:r>
              <a:rPr lang="fr-FR" sz="6000" dirty="0">
                <a:solidFill>
                  <a:srgbClr val="2D3483"/>
                </a:solidFill>
                <a:latin typeface="Mark My Words" pitchFamily="2" charset="0"/>
              </a:rPr>
              <a:t>l’espace membre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A072D-3078-4FDF-ADB2-12AA3B2E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688" y="2844613"/>
            <a:ext cx="5710015" cy="345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Accessible seulement aux adhérents :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Rubrique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« Questions fréquentes »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posées par les familles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Des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témoignages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 de familles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Tous les numéros de </a:t>
            </a:r>
            <a:r>
              <a:rPr lang="fr-F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Mâchouille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Des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guides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 et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livrets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Des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comptes-rendus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 d’interventions, de conférences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Un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kit bénévoles</a:t>
            </a:r>
          </a:p>
        </p:txBody>
      </p:sp>
    </p:spTree>
    <p:extLst>
      <p:ext uri="{BB962C8B-B14F-4D97-AF65-F5344CB8AC3E}">
        <p14:creationId xmlns:p14="http://schemas.microsoft.com/office/powerpoint/2010/main" val="27363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638A644-886E-4809-B91E-0889AB08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64" y="567868"/>
            <a:ext cx="5846166" cy="2520106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2D3483"/>
                </a:solidFill>
                <a:latin typeface="Mark My Words" pitchFamily="2" charset="0"/>
              </a:rPr>
              <a:t>Soutenir le projet associatif et rejoindre d’autres familles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26720B-5FCE-4C62-B024-6700094EA0B3}"/>
              </a:ext>
            </a:extLst>
          </p:cNvPr>
          <p:cNvSpPr txBox="1">
            <a:spLocks/>
          </p:cNvSpPr>
          <p:nvPr/>
        </p:nvSpPr>
        <p:spPr>
          <a:xfrm>
            <a:off x="1309607" y="3429000"/>
            <a:ext cx="4576059" cy="1450487"/>
          </a:xfrm>
          <a:prstGeom prst="roundRect">
            <a:avLst/>
          </a:prstGeom>
          <a:solidFill>
            <a:srgbClr val="2D3483"/>
          </a:solidFill>
          <a:ln>
            <a:noFill/>
          </a:ln>
          <a:effectLst>
            <a:outerShdw blurRad="177800" dist="406400" dir="2400000" algn="l" rotWithShape="0">
              <a:prstClr val="black">
                <a:alpha val="5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54000" tIns="72000" rIns="5400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2000" b="1" dirty="0">
                <a:solidFill>
                  <a:schemeClr val="bg1"/>
                </a:solidFill>
                <a:latin typeface="Gotham" panose="02000504020000020004" pitchFamily="2" charset="0"/>
              </a:rPr>
              <a:t>Adhérer à l’AFAO :</a:t>
            </a:r>
          </a:p>
          <a:p>
            <a:pPr marL="0" indent="0">
              <a:buNone/>
            </a:pPr>
            <a:endParaRPr lang="fr-FR" sz="1600" b="1" dirty="0">
              <a:solidFill>
                <a:srgbClr val="FFFF00"/>
              </a:solidFill>
              <a:latin typeface="Gotham" panose="02000504020000020004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bg1"/>
                </a:solidFill>
                <a:latin typeface="Gotham" panose="0200050402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afao.asso.fr/nous-rejoindre/</a:t>
            </a:r>
            <a:r>
              <a:rPr lang="fr-FR" sz="1600" b="1" dirty="0" err="1">
                <a:solidFill>
                  <a:schemeClr val="bg1"/>
                </a:solidFill>
                <a:latin typeface="Gotham" panose="0200050402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adhesion</a:t>
            </a:r>
            <a:r>
              <a:rPr lang="fr-FR" sz="1600" b="1" dirty="0">
                <a:solidFill>
                  <a:schemeClr val="bg1"/>
                </a:solidFill>
                <a:latin typeface="Gotham" panose="0200050402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r-FR" sz="1600" b="1" dirty="0">
                <a:solidFill>
                  <a:schemeClr val="bg1"/>
                </a:solidFill>
                <a:latin typeface="Gotham" panose="02000504020000020004" pitchFamily="2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B09C6B-67DD-466D-9F61-0EC2D4FBE088}"/>
              </a:ext>
            </a:extLst>
          </p:cNvPr>
          <p:cNvSpPr txBox="1"/>
          <p:nvPr/>
        </p:nvSpPr>
        <p:spPr>
          <a:xfrm>
            <a:off x="427220" y="5620718"/>
            <a:ext cx="609350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15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Plus nous sommes nombreux, plus nos voix sont entendues par les institutions et les professionnels de santé !</a:t>
            </a:r>
          </a:p>
        </p:txBody>
      </p:sp>
      <p:pic>
        <p:nvPicPr>
          <p:cNvPr id="11" name="Image 10" descr="Une image contenant texte, extérieur, arbre, ciel&#10;&#10;Description générée automatiquement">
            <a:extLst>
              <a:ext uri="{FF2B5EF4-FFF2-40B4-BE49-F238E27FC236}">
                <a16:creationId xmlns:a16="http://schemas.microsoft.com/office/drawing/2014/main" id="{B100D85D-7B24-4D03-90B4-9A30C6EDC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15200"/>
          <a:stretch/>
        </p:blipFill>
        <p:spPr>
          <a:xfrm>
            <a:off x="7020394" y="0"/>
            <a:ext cx="517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0FE595A-D6CE-4786-BE46-87E040BE4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908" y="1720961"/>
            <a:ext cx="9465967" cy="261481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2D3483"/>
                </a:solidFill>
                <a:latin typeface="Mark My Words" pitchFamily="2" charset="0"/>
              </a:rPr>
              <a:t>Contact</a:t>
            </a:r>
            <a:br>
              <a:rPr lang="fr-FR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Amatic SC" pitchFamily="2" charset="0"/>
              </a:rPr>
            </a:br>
            <a:br>
              <a:rPr lang="fr-FR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Amatic SC" pitchFamily="2" charset="0"/>
              </a:rPr>
            </a:b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Votre déléguée locale,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Karine Dobeuf</a:t>
            </a:r>
            <a:b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</a:b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06 82 11 29 30 - dobeuf.karine@neuf.fr</a:t>
            </a:r>
            <a:endParaRPr lang="fr-FR" sz="5500" dirty="0">
              <a:solidFill>
                <a:schemeClr val="tx1">
                  <a:lumMod val="65000"/>
                  <a:lumOff val="35000"/>
                </a:schemeClr>
              </a:solidFill>
              <a:latin typeface="Gotham" panose="02000504020000020004" pitchFamily="2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0D5C4544-6464-4753-AD4F-9970A1778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5871411"/>
            <a:ext cx="9144000" cy="600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AFAO – 56 rue Cécile – 94700 Maisons-Alfort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dirty="0">
                <a:solidFill>
                  <a:srgbClr val="2D3483"/>
                </a:solidFill>
                <a:latin typeface="Gotham" panose="0200050402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communication.afao@gmail.com</a:t>
            </a:r>
            <a:r>
              <a:rPr lang="fr-FR" sz="1200" dirty="0">
                <a:solidFill>
                  <a:srgbClr val="2D3483"/>
                </a:solidFill>
                <a:latin typeface="Gotham" panose="02000504020000020004" pitchFamily="2" charset="0"/>
              </a:rPr>
              <a:t>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20000020004" pitchFamily="2" charset="0"/>
              </a:rPr>
              <a:t>- 06 68 62 82 37</a:t>
            </a:r>
          </a:p>
        </p:txBody>
      </p:sp>
      <p:sp>
        <p:nvSpPr>
          <p:cNvPr id="6" name="ZoneTexte 5">
            <a:hlinkClick r:id="rId3"/>
            <a:extLst>
              <a:ext uri="{FF2B5EF4-FFF2-40B4-BE49-F238E27FC236}">
                <a16:creationId xmlns:a16="http://schemas.microsoft.com/office/drawing/2014/main" id="{D8C817D6-6FF6-49BF-AB7A-CF6023A3890F}"/>
              </a:ext>
            </a:extLst>
          </p:cNvPr>
          <p:cNvSpPr txBox="1"/>
          <p:nvPr/>
        </p:nvSpPr>
        <p:spPr>
          <a:xfrm>
            <a:off x="3750796" y="5203174"/>
            <a:ext cx="1965128" cy="430887"/>
          </a:xfrm>
          <a:prstGeom prst="rect">
            <a:avLst/>
          </a:prstGeom>
          <a:solidFill>
            <a:srgbClr val="2D3483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200" b="1" dirty="0">
                <a:solidFill>
                  <a:schemeClr val="bg1"/>
                </a:solidFill>
                <a:latin typeface="Gotham" panose="02000504020000020004" pitchFamily="2" charset="0"/>
              </a:rPr>
              <a:t>afao.asso.fr</a:t>
            </a:r>
            <a:endParaRPr lang="fr-FR" sz="2200" b="1" i="0" u="sng" strike="noStrike" baseline="0" dirty="0">
              <a:solidFill>
                <a:schemeClr val="bg1"/>
              </a:solidFill>
              <a:latin typeface="Gotham" panose="02000504020000020004" pitchFamily="2" charset="0"/>
            </a:endParaRPr>
          </a:p>
        </p:txBody>
      </p:sp>
      <p:pic>
        <p:nvPicPr>
          <p:cNvPr id="7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B57B7EFD-0C5A-4FE1-82D5-BA3EE4EC0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793770">
            <a:off x="3017721" y="5316754"/>
            <a:ext cx="619494" cy="619494"/>
          </a:xfrm>
          <a:prstGeom prst="rect">
            <a:avLst/>
          </a:prstGeom>
        </p:spPr>
      </p:pic>
      <p:pic>
        <p:nvPicPr>
          <p:cNvPr id="8" name="Espace réservé du contenu 4">
            <a:hlinkClick r:id="rId6"/>
            <a:extLst>
              <a:ext uri="{FF2B5EF4-FFF2-40B4-BE49-F238E27FC236}">
                <a16:creationId xmlns:a16="http://schemas.microsoft.com/office/drawing/2014/main" id="{743D0F9D-448D-424A-A614-1F276A8D0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30" y="5274061"/>
            <a:ext cx="360000" cy="360000"/>
          </a:xfrm>
          <a:prstGeom prst="rect">
            <a:avLst/>
          </a:prstGeom>
        </p:spPr>
      </p:pic>
      <p:pic>
        <p:nvPicPr>
          <p:cNvPr id="9" name="Image 8">
            <a:hlinkClick r:id="rId8"/>
            <a:extLst>
              <a:ext uri="{FF2B5EF4-FFF2-40B4-BE49-F238E27FC236}">
                <a16:creationId xmlns:a16="http://schemas.microsoft.com/office/drawing/2014/main" id="{738E1B0F-21F7-4266-84BF-3BA06965C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42" y="5274061"/>
            <a:ext cx="346667" cy="360000"/>
          </a:xfrm>
          <a:prstGeom prst="rect">
            <a:avLst/>
          </a:prstGeom>
        </p:spPr>
      </p:pic>
      <p:pic>
        <p:nvPicPr>
          <p:cNvPr id="10" name="Image 9">
            <a:hlinkClick r:id="rId10"/>
            <a:extLst>
              <a:ext uri="{FF2B5EF4-FFF2-40B4-BE49-F238E27FC236}">
                <a16:creationId xmlns:a16="http://schemas.microsoft.com/office/drawing/2014/main" id="{23623112-2EC4-462C-86B3-437F2F0539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9" y="5274061"/>
            <a:ext cx="360000" cy="360000"/>
          </a:xfrm>
          <a:prstGeom prst="rect">
            <a:avLst/>
          </a:prstGeom>
        </p:spPr>
      </p:pic>
      <p:pic>
        <p:nvPicPr>
          <p:cNvPr id="11" name="Image 10">
            <a:hlinkClick r:id="rId12"/>
            <a:extLst>
              <a:ext uri="{FF2B5EF4-FFF2-40B4-BE49-F238E27FC236}">
                <a16:creationId xmlns:a16="http://schemas.microsoft.com/office/drawing/2014/main" id="{704B3CD6-D00C-43C2-95EC-22DA1E44A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86" y="5274061"/>
            <a:ext cx="417600" cy="36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75D8C8-0715-4788-A52D-B609B0776B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58" y="349225"/>
            <a:ext cx="2718887" cy="13191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E1E6D21-A81E-4C2F-A5F9-4DFFB592A7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67998" y="5381590"/>
            <a:ext cx="885358" cy="109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650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217</Words>
  <Application>Microsoft Office PowerPoint</Application>
  <PresentationFormat>Grand écran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Amatic SC</vt:lpstr>
      <vt:lpstr>Gotham</vt:lpstr>
      <vt:lpstr>Calibri</vt:lpstr>
      <vt:lpstr>Mark My Words</vt:lpstr>
      <vt:lpstr>Arial</vt:lpstr>
      <vt:lpstr>Calibri Light</vt:lpstr>
      <vt:lpstr>Thème Office</vt:lpstr>
      <vt:lpstr>Présentation PowerPoint</vt:lpstr>
      <vt:lpstr>L’AFAO, c’est…</vt:lpstr>
      <vt:lpstr>Focus sur l’espace membre</vt:lpstr>
      <vt:lpstr>Soutenir le projet associatif et rejoindre d’autres familles</vt:lpstr>
      <vt:lpstr>Contact  Votre déléguée locale, Karine Dobeuf 06 82 11 29 30 - dobeuf.karine@neuf.fr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 AFAO</dc:creator>
  <cp:lastModifiedBy>Communication AFAO</cp:lastModifiedBy>
  <cp:revision>92</cp:revision>
  <dcterms:created xsi:type="dcterms:W3CDTF">2021-02-05T08:19:36Z</dcterms:created>
  <dcterms:modified xsi:type="dcterms:W3CDTF">2021-11-24T10:44:30Z</dcterms:modified>
</cp:coreProperties>
</file>